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8" r:id="rId2"/>
    <p:sldId id="259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74" r:id="rId15"/>
    <p:sldId id="275" r:id="rId16"/>
    <p:sldId id="25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38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2.pn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22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496" y="953037"/>
            <a:ext cx="1780504" cy="2423464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056067" y="346811"/>
            <a:ext cx="10060009" cy="606226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такое </a:t>
            </a: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серп</a:t>
            </a:r>
            <a:r>
              <a:rPr lang="ru-RU" sz="3600" dirty="0" smtClean="0">
                <a:solidFill>
                  <a:schemeClr val="tx1"/>
                </a:solidFill>
              </a:rPr>
              <a:t>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9458" name="Picture 2" descr="http://www.allandtools.ru/upload/iblock/25e/25e518daf4b172ca61acf2191a11fcfe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45" y="1203191"/>
            <a:ext cx="5795493" cy="4346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http://mkrf.ru/upload/iblock/a8d/a8d314fb7c1afdb80037bd967973e8d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092" y="2292440"/>
            <a:ext cx="6635840" cy="44238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02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276" y="321971"/>
            <a:ext cx="113462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Константин Дмитриевич Бальмонт</a:t>
            </a:r>
            <a:endParaRPr lang="ru-RU" sz="5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482" name="Picture 2" descr="http://www.kinder.mksat.net/inform_i_bd/vek/0_vstup/2_balmont/img/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81" y="1245301"/>
            <a:ext cx="3709416" cy="52245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0074" t="17385" r="25188" b="13072"/>
          <a:stretch/>
        </p:blipFill>
        <p:spPr>
          <a:xfrm>
            <a:off x="4728902" y="1382674"/>
            <a:ext cx="7122017" cy="5087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1804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mtdata.ru/u9/photo0D30/20673314796-0/origina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Поспевает брусник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04112" y="5674216"/>
            <a:ext cx="1124755" cy="1124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024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1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496" y="953037"/>
            <a:ext cx="1780504" cy="2423464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056067" y="346811"/>
            <a:ext cx="10060009" cy="606226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Понравилось ли вам стихотворение?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056066" y="346811"/>
            <a:ext cx="10060009" cy="606226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строки говорят о настроении поэта?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1056065" y="346811"/>
            <a:ext cx="10060009" cy="606226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 чём говорит поэт «проснётся и заплачет»?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1056065" y="346811"/>
            <a:ext cx="10060009" cy="606226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необычного в этих словах?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1056065" y="346811"/>
            <a:ext cx="10060009" cy="606226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С какой интонацией нужно читать стихотворение?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2530" name="Picture 2" descr="http://all4desktop.com/data_images/original/4245382-autum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44" y="1511290"/>
            <a:ext cx="9293225" cy="52274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0115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4559" y="270457"/>
            <a:ext cx="855157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68-69 </a:t>
            </a:r>
            <a:r>
              <a:rPr lang="ru-RU" sz="6600" smtClean="0"/>
              <a:t>одно наизусть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1195" y="3606085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itd3.mycdn.me/image?id=836965060080&amp;t=20&amp;plc=WEB&amp;tkn=*tmg7KOLf9fM-XSXfKyJ0FVrFv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039" y="2733815"/>
            <a:ext cx="7442961" cy="4186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sp>
        <p:nvSpPr>
          <p:cNvPr id="18" name="Скругленная прямоугольная выноска 17"/>
          <p:cNvSpPr/>
          <p:nvPr/>
        </p:nvSpPr>
        <p:spPr>
          <a:xfrm>
            <a:off x="463638" y="181284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стихотворение сначала медленно, а потом быстро, как скороговорку.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3486" y="1595064"/>
            <a:ext cx="5318976" cy="452431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Кончается лето,</a:t>
            </a:r>
          </a:p>
          <a:p>
            <a:r>
              <a:rPr lang="ru-RU" sz="3600" dirty="0" smtClean="0"/>
              <a:t>Кончается лето,</a:t>
            </a:r>
          </a:p>
          <a:p>
            <a:r>
              <a:rPr lang="ru-RU" sz="3600" dirty="0" smtClean="0"/>
              <a:t>И солнце не светит,</a:t>
            </a:r>
          </a:p>
          <a:p>
            <a:r>
              <a:rPr lang="ru-RU" sz="3600" dirty="0" smtClean="0"/>
              <a:t>А прячется где-то.</a:t>
            </a:r>
          </a:p>
          <a:p>
            <a:r>
              <a:rPr lang="ru-RU" sz="3600" dirty="0" smtClean="0"/>
              <a:t>И дождь-первоклассник,</a:t>
            </a:r>
          </a:p>
          <a:p>
            <a:r>
              <a:rPr lang="ru-RU" sz="3600" dirty="0" smtClean="0"/>
              <a:t>Робея немножко,</a:t>
            </a:r>
          </a:p>
          <a:p>
            <a:r>
              <a:rPr lang="ru-RU" sz="3600" dirty="0" smtClean="0"/>
              <a:t>В косую линейку</a:t>
            </a:r>
          </a:p>
          <a:p>
            <a:r>
              <a:rPr lang="ru-RU" sz="3600" dirty="0" smtClean="0"/>
              <a:t>Линует окошко.</a:t>
            </a: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463638" y="181284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автор называет дождь? Почему?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50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63638" y="181284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Сегодня мы начинаем знакомиться с новым разделом учебника. Расшифруйте его название.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745" y="2054251"/>
            <a:ext cx="8738317" cy="7694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ЬНЕСО. ЮУКССУР УДОРИРП ЮЛБЮЛ</a:t>
            </a:r>
            <a:endParaRPr lang="ru-RU" sz="4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1559" t="34815" r="22713" b="7086"/>
          <a:stretch/>
        </p:blipFill>
        <p:spPr>
          <a:xfrm>
            <a:off x="1957587" y="2975021"/>
            <a:ext cx="7250806" cy="4250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56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198513" y="181285"/>
            <a:ext cx="6915954" cy="7073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диалог по ролям.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2846" t="21436" r="22218" b="10431"/>
          <a:stretch/>
        </p:blipFill>
        <p:spPr>
          <a:xfrm>
            <a:off x="65917" y="1094705"/>
            <a:ext cx="8265191" cy="5763295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4198513" y="181285"/>
            <a:ext cx="6915954" cy="7073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А чем вам нравится осень?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938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0268" y="597459"/>
            <a:ext cx="1384698" cy="1884728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659987" y="241756"/>
            <a:ext cx="4404574" cy="501295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Осенние загадки!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0764" t="16330" r="34592" b="9903"/>
          <a:stretch/>
        </p:blipFill>
        <p:spPr>
          <a:xfrm>
            <a:off x="115909" y="0"/>
            <a:ext cx="5653825" cy="6768437"/>
          </a:xfrm>
          <a:prstGeom prst="rect">
            <a:avLst/>
          </a:prstGeom>
        </p:spPr>
      </p:pic>
      <p:pic>
        <p:nvPicPr>
          <p:cNvPr id="12290" name="Picture 2" descr="https://myfizika.files.wordpress.com/2016/11/d226swgp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774" y="2482187"/>
            <a:ext cx="5715000" cy="4286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531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tverkult.ru/wp-content/uploads/2016/02/1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9" r="28582"/>
          <a:stretch/>
        </p:blipFill>
        <p:spPr bwMode="auto">
          <a:xfrm>
            <a:off x="875763" y="1596981"/>
            <a:ext cx="3795882" cy="48269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2276" y="321971"/>
            <a:ext cx="113462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Фёдор Иванович Тютчев</a:t>
            </a:r>
            <a:endParaRPr lang="ru-RU" sz="5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7894" t="22139" r="29247" b="8142"/>
          <a:stretch/>
        </p:blipFill>
        <p:spPr>
          <a:xfrm>
            <a:off x="5396247" y="1596981"/>
            <a:ext cx="5576553" cy="51000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6258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wallbox.ru/wallpapers/main/201628/68ea33504e48ba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41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Есть в осени первоначальной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30777" y="5962918"/>
            <a:ext cx="895082" cy="895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185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3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496" y="953037"/>
            <a:ext cx="1780504" cy="2423464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056067" y="346811"/>
            <a:ext cx="10060009" cy="606226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Понравилось ли вам стихотворение?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056066" y="346811"/>
            <a:ext cx="10060009" cy="606226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картины осени вы представили?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1056066" y="346811"/>
            <a:ext cx="10060009" cy="606226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 какой поре осени рассказывает поэт?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8434" name="Picture 2" descr="http://mtdata.ru/u29/photo7575/20311055646-0/original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98" y="1257325"/>
            <a:ext cx="8165206" cy="54461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6949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496" y="953037"/>
            <a:ext cx="1780504" cy="2423464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056067" y="346811"/>
            <a:ext cx="10060009" cy="606226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такое </a:t>
            </a: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борозда</a:t>
            </a:r>
            <a:r>
              <a:rPr lang="ru-RU" sz="3600" dirty="0" smtClean="0">
                <a:solidFill>
                  <a:schemeClr val="tx1"/>
                </a:solidFill>
              </a:rPr>
              <a:t>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7410" name="Picture 2" descr="https://static5.depositphotos.com/1006563/519/i/950/depositphotos_5193311-stock-photo-furrows-in-a-fiel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714" y="1447912"/>
            <a:ext cx="8423924" cy="54100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294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</TotalTime>
  <Words>182</Words>
  <Application>Microsoft Office PowerPoint</Application>
  <PresentationFormat>Произвольный</PresentationFormat>
  <Paragraphs>34</Paragraphs>
  <Slides>16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Olga Astahova</cp:lastModifiedBy>
  <cp:revision>458</cp:revision>
  <dcterms:created xsi:type="dcterms:W3CDTF">2017-07-16T12:55:52Z</dcterms:created>
  <dcterms:modified xsi:type="dcterms:W3CDTF">2017-10-04T08:23:50Z</dcterms:modified>
</cp:coreProperties>
</file>