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5" r:id="rId3"/>
    <p:sldId id="373" r:id="rId4"/>
    <p:sldId id="310" r:id="rId5"/>
    <p:sldId id="299" r:id="rId6"/>
    <p:sldId id="357" r:id="rId7"/>
    <p:sldId id="353" r:id="rId8"/>
    <p:sldId id="367" r:id="rId9"/>
    <p:sldId id="374" r:id="rId10"/>
    <p:sldId id="375" r:id="rId11"/>
    <p:sldId id="369" r:id="rId12"/>
    <p:sldId id="376" r:id="rId13"/>
    <p:sldId id="377" r:id="rId14"/>
    <p:sldId id="378" r:id="rId15"/>
    <p:sldId id="379" r:id="rId16"/>
    <p:sldId id="364" r:id="rId17"/>
    <p:sldId id="366" r:id="rId18"/>
    <p:sldId id="368" r:id="rId19"/>
    <p:sldId id="372" r:id="rId20"/>
    <p:sldId id="380" r:id="rId21"/>
    <p:sldId id="284" r:id="rId22"/>
    <p:sldId id="285" r:id="rId23"/>
    <p:sldId id="286" r:id="rId24"/>
    <p:sldId id="28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51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79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589" t="32174" r="27663" b="9375"/>
          <a:stretch/>
        </p:blipFill>
        <p:spPr>
          <a:xfrm>
            <a:off x="721217" y="115910"/>
            <a:ext cx="11026974" cy="67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4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540913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689463" cy="53738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Разделимся на 4 группы. План работы по группам: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944" y="1146220"/>
            <a:ext cx="8654603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Подготовить </a:t>
            </a:r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сообщение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smtClean="0"/>
              <a:t>по своей теме с помощью стр. 62-63 учебника.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Выполнить </a:t>
            </a:r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</a:t>
            </a:r>
            <a:r>
              <a:rPr lang="ru-RU" sz="4000" dirty="0" smtClean="0"/>
              <a:t> на стр. 42 рабочей тетради (по своей группе животных).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Выполнить </a:t>
            </a:r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3</a:t>
            </a:r>
            <a:r>
              <a:rPr lang="ru-RU" sz="4000" dirty="0" smtClean="0"/>
              <a:t> на стр. 4 рабочей тетради (привести примеры животных своей группы).</a:t>
            </a:r>
          </a:p>
        </p:txBody>
      </p:sp>
    </p:spTree>
    <p:extLst>
      <p:ext uri="{BB962C8B-B14F-4D97-AF65-F5344CB8AC3E}">
        <p14:creationId xmlns:p14="http://schemas.microsoft.com/office/powerpoint/2010/main" val="504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bookprose.ru/pictures/1013380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09" y="0"/>
            <a:ext cx="96977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3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detectivebookshop.ru/image/10071202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49" y="0"/>
            <a:ext cx="94129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7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detectivebookshop.ru/image/1005901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8" y="0"/>
            <a:ext cx="89898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31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://dob.1september.ru/2009/12/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4240"/>
            <a:ext cx="12192000" cy="595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1837" y="0"/>
            <a:ext cx="6220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Рыбы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 какой группе относятся эти животные?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8688" t="29182" r="26871" b="17825"/>
          <a:stretch/>
        </p:blipFill>
        <p:spPr>
          <a:xfrm>
            <a:off x="2021983" y="1326524"/>
            <a:ext cx="9530791" cy="521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1365163" y="45522"/>
            <a:ext cx="8654601" cy="136162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Это особые группы животных - </a:t>
            </a:r>
          </a:p>
          <a:p>
            <a:pPr lvl="1" algn="ctr"/>
            <a:r>
              <a:rPr lang="ru-RU" sz="4000" b="1" dirty="0" smtClean="0">
                <a:solidFill>
                  <a:srgbClr val="00B050"/>
                </a:solidFill>
              </a:rPr>
              <a:t>земноводные</a:t>
            </a:r>
            <a:r>
              <a:rPr lang="ru-RU" sz="4000" dirty="0" smtClean="0">
                <a:solidFill>
                  <a:srgbClr val="00B050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и </a:t>
            </a:r>
            <a:r>
              <a:rPr lang="ru-RU" sz="4000" b="1" dirty="0" smtClean="0">
                <a:solidFill>
                  <a:srgbClr val="0070C0"/>
                </a:solidFill>
              </a:rPr>
              <a:t>пресмыкающиеся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0966" name="Picture 6" descr="http://fs1.uclg.ru/images/52fff08d392379c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" y="1894784"/>
            <a:ext cx="5021733" cy="39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http://www.stihi.ru/pics/2016/12/09/105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854" y="1894784"/>
            <a:ext cx="6338271" cy="3981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9456" y="-1573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 7 на стр. 44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736" t="29886" r="20140" b="24868"/>
          <a:stretch/>
        </p:blipFill>
        <p:spPr>
          <a:xfrm>
            <a:off x="1478628" y="1297762"/>
            <a:ext cx="10548110" cy="478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1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s://ds04.infourok.ru/uploads/ex/0e56/0000e52d-f075555a/hello_html_4236e6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5" y="2552818"/>
            <a:ext cx="11430000" cy="4067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86369" y="145199"/>
            <a:ext cx="10844012" cy="112230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Послушайте рассказ из книги «Зелёные страницы» и назовите сходства и различия лягушки и жабы.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706352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0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780056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4" y="92295"/>
            <a:ext cx="8525814" cy="384224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Выполним задание №8 на стр. 45 рабочей тетради.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677096"/>
              </p:ext>
            </p:extLst>
          </p:nvPr>
        </p:nvGraphicFramePr>
        <p:xfrm>
          <a:off x="1478628" y="701040"/>
          <a:ext cx="10691908" cy="6156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45954"/>
                <a:gridCol w="53459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Лягушки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Жабы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Сходства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800" dirty="0" smtClean="0"/>
                        <a:t>Живут на суше и в</a:t>
                      </a:r>
                      <a:r>
                        <a:rPr lang="ru-RU" sz="2800" baseline="0" dirty="0" smtClean="0"/>
                        <a:t> воде, из икринки появляется головастик, голая кожа, питаются насекомыми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Различия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Икра в виде комков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Икра в виде цепи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Головастики плавают неглубоко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Головастики плавают у дна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Гладкая, влажная,</a:t>
                      </a:r>
                      <a:r>
                        <a:rPr lang="ru-RU" sz="2800" baseline="0" dirty="0" smtClean="0"/>
                        <a:t> нежная кожа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Бугристая, сухая, грубая кожа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Длинные задние ноги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Короткие задние</a:t>
                      </a:r>
                      <a:r>
                        <a:rPr lang="ru-RU" sz="2800" baseline="0" dirty="0" smtClean="0"/>
                        <a:t> ноги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Есть мелкие зубы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Нет зубов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Охотятся</a:t>
                      </a:r>
                      <a:r>
                        <a:rPr lang="ru-RU" sz="2800" baseline="0" dirty="0" smtClean="0"/>
                        <a:t> днём и ночью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Выходят</a:t>
                      </a:r>
                      <a:r>
                        <a:rPr lang="ru-RU" sz="2800" baseline="0" dirty="0" smtClean="0"/>
                        <a:t> из убежищ вечером и ночью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02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63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8688" t="39921" r="25782" b="33318"/>
          <a:stretch/>
        </p:blipFill>
        <p:spPr>
          <a:xfrm>
            <a:off x="1798919" y="1494551"/>
            <a:ext cx="10217070" cy="276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21-22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43-44 №5, 6.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66625" y="1049530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вопросы. Выбирайте любой лепесток и отвечайте на вопрос.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96717" y="1612167"/>
            <a:ext cx="427951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Эти растения имеют мягкие сочные стебли.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801635" y="2620936"/>
            <a:ext cx="427951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Эти растения имеют листья в виде пластинок.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5347868" y="3645544"/>
            <a:ext cx="4279515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Эти растения имеют несколько тонких одревесневших стволов.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296717" y="5090570"/>
            <a:ext cx="604287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 этих растени</a:t>
            </a:r>
            <a:r>
              <a:rPr lang="ru-RU" sz="2800" dirty="0"/>
              <a:t>й</a:t>
            </a:r>
            <a:r>
              <a:rPr lang="ru-RU" sz="2800" dirty="0" smtClean="0"/>
              <a:t> листья в виде иголок.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563977" y="5673821"/>
            <a:ext cx="580264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 этих растений от корня отходит один толстый стебель - ствол.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8170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08527" y="194319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60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606" y="1234438"/>
            <a:ext cx="351481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КАУЛШЯГ</a:t>
            </a:r>
            <a:endParaRPr lang="ru-RU" sz="48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2139012" y="2337218"/>
            <a:ext cx="351481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ИЖФАР</a:t>
            </a:r>
            <a:endParaRPr lang="ru-RU" sz="48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81606" y="3439998"/>
            <a:ext cx="3514812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ЛООКС</a:t>
            </a:r>
            <a:endParaRPr lang="ru-RU" sz="48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139012" y="4542778"/>
            <a:ext cx="351481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ЗАКОСРТЕ</a:t>
            </a:r>
            <a:endParaRPr lang="ru-RU" sz="48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381606" y="5645558"/>
            <a:ext cx="351481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РАМУВЙЕ</a:t>
            </a:r>
            <a:endParaRPr lang="ru-RU" sz="4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42600" y="2016531"/>
            <a:ext cx="266592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9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39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26607" t="26716" r="20141" b="40361"/>
          <a:stretch/>
        </p:blipFill>
        <p:spPr>
          <a:xfrm>
            <a:off x="2369712" y="1841679"/>
            <a:ext cx="9411355" cy="327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278" y="935109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животные.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1745" name="Рисунок 31744"/>
          <p:cNvPicPr>
            <a:picLocks noChangeAspect="1"/>
          </p:cNvPicPr>
          <p:nvPr/>
        </p:nvPicPr>
        <p:blipFill rotWithShape="1">
          <a:blip r:embed="rId3"/>
          <a:srcRect l="26112" t="35695" r="19942" b="20114"/>
          <a:stretch/>
        </p:blipFill>
        <p:spPr>
          <a:xfrm>
            <a:off x="3290252" y="1200328"/>
            <a:ext cx="8663189" cy="3989834"/>
          </a:xfrm>
          <a:prstGeom prst="rect">
            <a:avLst/>
          </a:prstGeom>
        </p:spPr>
      </p:pic>
      <p:sp>
        <p:nvSpPr>
          <p:cNvPr id="31747" name="TextBox 31746"/>
          <p:cNvSpPr txBox="1"/>
          <p:nvPr/>
        </p:nvSpPr>
        <p:spPr>
          <a:xfrm>
            <a:off x="136937" y="3503054"/>
            <a:ext cx="31533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Насекомые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Птицы</a:t>
            </a:r>
          </a:p>
          <a:p>
            <a:pPr algn="ctr"/>
            <a:r>
              <a:rPr lang="ru-RU" sz="4800" dirty="0" smtClean="0">
                <a:solidFill>
                  <a:srgbClr val="00B050"/>
                </a:solidFill>
              </a:rPr>
              <a:t>Звери</a:t>
            </a:r>
          </a:p>
          <a:p>
            <a:pPr algn="ctr"/>
            <a:r>
              <a:rPr lang="ru-RU" sz="4800" dirty="0" smtClean="0">
                <a:solidFill>
                  <a:srgbClr val="0070C0"/>
                </a:solidFill>
              </a:rPr>
              <a:t>Рыбы</a:t>
            </a: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375496" y="131222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отличить животных разных групп друг от друга?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2335" y="1184856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515931" y="145199"/>
            <a:ext cx="7843237" cy="103965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Соедини название группы животных и признаки животных этой группы.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9093" y="1558344"/>
            <a:ext cx="320683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Насекомые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09093" y="2640169"/>
            <a:ext cx="320683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Птицы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09093" y="3721994"/>
            <a:ext cx="320683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Звери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09093" y="4803819"/>
            <a:ext cx="320683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Рыбы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437549" y="1796522"/>
            <a:ext cx="2704560" cy="707886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3 пары ног</a:t>
            </a:r>
            <a:endParaRPr lang="ru-RU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257245" y="3116074"/>
            <a:ext cx="3065168" cy="707886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Живут в воде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3686576" y="3060274"/>
            <a:ext cx="3245476" cy="1323439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Тело покрыто чешуёй</a:t>
            </a:r>
            <a:endParaRPr lang="ru-R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3809998" y="1488746"/>
            <a:ext cx="3245476" cy="1323439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Тело покрыто перьями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8519371" y="4223275"/>
            <a:ext cx="3245476" cy="1323439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Тело покрыто шерстью</a:t>
            </a:r>
            <a:endParaRPr lang="ru-RU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836013" y="4599269"/>
            <a:ext cx="3245476" cy="1938992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Кормят детёнышей молоком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42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044" t="36927" r="19942" b="15713"/>
          <a:stretch/>
        </p:blipFill>
        <p:spPr>
          <a:xfrm>
            <a:off x="1371430" y="1349278"/>
            <a:ext cx="10485719" cy="489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№3 на стр. 43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589" t="33935" r="23803" b="27685"/>
          <a:stretch/>
        </p:blipFill>
        <p:spPr>
          <a:xfrm>
            <a:off x="1478628" y="1300765"/>
            <a:ext cx="10314916" cy="38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424</Words>
  <Application>Microsoft Office PowerPoint</Application>
  <PresentationFormat>Широкоэкранный</PresentationFormat>
  <Paragraphs>77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576</cp:revision>
  <dcterms:created xsi:type="dcterms:W3CDTF">2017-07-25T14:36:55Z</dcterms:created>
  <dcterms:modified xsi:type="dcterms:W3CDTF">2017-10-22T10:52:42Z</dcterms:modified>
</cp:coreProperties>
</file>