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8" r:id="rId2"/>
    <p:sldId id="353" r:id="rId3"/>
    <p:sldId id="259" r:id="rId4"/>
    <p:sldId id="301" r:id="rId5"/>
    <p:sldId id="314" r:id="rId6"/>
    <p:sldId id="341" r:id="rId7"/>
    <p:sldId id="342" r:id="rId8"/>
    <p:sldId id="343" r:id="rId9"/>
    <p:sldId id="344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274" r:id="rId18"/>
    <p:sldId id="275" r:id="rId19"/>
    <p:sldId id="25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8.png"/><Relationship Id="rId7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6408" t="27773" r="26674" b="10079"/>
          <a:stretch/>
        </p:blipFill>
        <p:spPr>
          <a:xfrm>
            <a:off x="1506829" y="0"/>
            <a:ext cx="92087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4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942" t="18090" r="35978" b="9375"/>
          <a:stretch/>
        </p:blipFill>
        <p:spPr>
          <a:xfrm>
            <a:off x="1906073" y="0"/>
            <a:ext cx="5228823" cy="68607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937" y="3077582"/>
            <a:ext cx="2777450" cy="378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0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668" t="32350" r="26178" b="38072"/>
          <a:stretch/>
        </p:blipFill>
        <p:spPr>
          <a:xfrm>
            <a:off x="0" y="0"/>
            <a:ext cx="12003111" cy="384380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103" y="4172756"/>
            <a:ext cx="1756386" cy="2685244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975020" y="4043967"/>
            <a:ext cx="6954594" cy="64394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Приведите примеры сказок.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745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k2.bikstart.ru/upload/iblock/ef0/ef0168cd5a6d15a02163ba1eb26432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8" y="1123256"/>
            <a:ext cx="3810000" cy="541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922" y="337645"/>
            <a:ext cx="1756386" cy="2685244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3206839" y="208856"/>
            <a:ext cx="6954594" cy="64394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Напишем проверочную работу.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23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2746" t="24956" r="21328" b="7966"/>
          <a:stretch/>
        </p:blipFill>
        <p:spPr>
          <a:xfrm>
            <a:off x="927279" y="0"/>
            <a:ext cx="10169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579" t="25308" r="25485" b="32790"/>
          <a:stretch/>
        </p:blipFill>
        <p:spPr>
          <a:xfrm>
            <a:off x="1519707" y="0"/>
            <a:ext cx="9324304" cy="3998530"/>
          </a:xfrm>
          <a:prstGeom prst="rect">
            <a:avLst/>
          </a:prstGeom>
        </p:spPr>
      </p:pic>
      <p:pic>
        <p:nvPicPr>
          <p:cNvPr id="9220" name="Picture 4" descr="http://www.stihi.ru/pics/2014/09/17/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096" y="3570702"/>
            <a:ext cx="3270205" cy="32872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16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974" t="28830" r="25288" b="18353"/>
          <a:stretch/>
        </p:blipFill>
        <p:spPr>
          <a:xfrm>
            <a:off x="154547" y="0"/>
            <a:ext cx="7976658" cy="4327301"/>
          </a:xfrm>
          <a:prstGeom prst="rect">
            <a:avLst/>
          </a:prstGeom>
        </p:spPr>
      </p:pic>
      <p:pic>
        <p:nvPicPr>
          <p:cNvPr id="10244" name="Picture 4" descr="http://img-fotki.yandex.ru/get/4511/19411616.17c/0_9121a_2f7e9c61_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205" y="1218006"/>
            <a:ext cx="4060795" cy="563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07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придумать сказку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26" name="Picture 18" descr="https://kidsvisitor.com/media/event_images/1a/39/1a39709734ca5b1d82528b5fb2df1ae3d005b89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442" y="3229932"/>
            <a:ext cx="4839308" cy="34900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333312"/>
            <a:ext cx="1756386" cy="2685244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203198" y="172167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 этой сказке волшебного?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AutoShape 2" descr="http://www.playing-field.ru/img/2015/051901/552787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Скругленная прямоугольная выноска 41"/>
          <p:cNvSpPr/>
          <p:nvPr/>
        </p:nvSpPr>
        <p:spPr>
          <a:xfrm>
            <a:off x="203198" y="168219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 каждой волшебной сказки есть свои признаки - то, по чему можно узнать волшебную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4" name="Скругленная прямоугольная выноска 43"/>
          <p:cNvSpPr/>
          <p:nvPr/>
        </p:nvSpPr>
        <p:spPr>
          <a:xfrm>
            <a:off x="203197" y="158322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Первый признак - это зачин. Найдите зачин в самом начале сказки.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197" y="1593182"/>
            <a:ext cx="8345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волшебной сказки</a:t>
            </a:r>
            <a:r>
              <a:rPr lang="ru-RU" sz="3600" dirty="0" smtClean="0"/>
              <a:t>:</a:t>
            </a:r>
          </a:p>
          <a:p>
            <a:r>
              <a:rPr lang="ru-RU" sz="3600" dirty="0" smtClean="0"/>
              <a:t>1. Зачин.</a:t>
            </a:r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203196" y="151035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Второй признак - это волшебные предметы. Какие волшебные предметы есть в сказке?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03196" y="2675934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2. Волшебные предметы.</a:t>
            </a:r>
          </a:p>
        </p:txBody>
      </p:sp>
      <p:sp>
        <p:nvSpPr>
          <p:cNvPr id="48" name="Скругленная прямоугольная выноска 47"/>
          <p:cNvSpPr/>
          <p:nvPr/>
        </p:nvSpPr>
        <p:spPr>
          <a:xfrm>
            <a:off x="203195" y="158322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Третий признак - это троекратный повтор. Что повторялось трижды в сказке?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03195" y="3229932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3. Троекратный повтор.</a:t>
            </a: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203193" y="157957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Четвёртый признак - это сказочные слова и выражения. Какие из них вы сможете найти?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03195" y="3770364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4. Сказочные слова и выражения.</a:t>
            </a:r>
          </a:p>
        </p:txBody>
      </p:sp>
      <p:sp>
        <p:nvSpPr>
          <p:cNvPr id="53" name="Скругленная прямоугольная выноска 52"/>
          <p:cNvSpPr/>
          <p:nvPr/>
        </p:nvSpPr>
        <p:spPr>
          <a:xfrm>
            <a:off x="203193" y="138700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Пятый признак - это борьба добра и зла. Где в сказке добро, а где зло?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5900" y="4310796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5. Борьба добра и зла.</a:t>
            </a:r>
          </a:p>
        </p:txBody>
      </p:sp>
      <p:sp>
        <p:nvSpPr>
          <p:cNvPr id="55" name="Скругленная прямоугольная выноска 54"/>
          <p:cNvSpPr/>
          <p:nvPr/>
        </p:nvSpPr>
        <p:spPr>
          <a:xfrm>
            <a:off x="215900" y="152266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Шестой признак - это победа добра над злом. Как в сказке «Гуси-лебеди» добро победило?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03193" y="4830947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6. Победа добра над злом.</a:t>
            </a:r>
          </a:p>
        </p:txBody>
      </p:sp>
      <p:sp>
        <p:nvSpPr>
          <p:cNvPr id="57" name="Скругленная прямоугольная выноска 56"/>
          <p:cNvSpPr/>
          <p:nvPr/>
        </p:nvSpPr>
        <p:spPr>
          <a:xfrm>
            <a:off x="215900" y="152266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Седьмой признак - это волшебный помощник. Кто стал помощником в сказке «Гуси-лебеди»?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3193" y="5384945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7. Волшебный помощник.</a:t>
            </a:r>
          </a:p>
        </p:txBody>
      </p:sp>
    </p:spTree>
    <p:extLst>
      <p:ext uri="{BB962C8B-B14F-4D97-AF65-F5344CB8AC3E}">
        <p14:creationId xmlns:p14="http://schemas.microsoft.com/office/powerpoint/2010/main" val="231004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4" grpId="0" animBg="1"/>
      <p:bldP spid="14" grpId="0"/>
      <p:bldP spid="46" grpId="0" animBg="1"/>
      <p:bldP spid="47" grpId="0"/>
      <p:bldP spid="48" grpId="0" animBg="1"/>
      <p:bldP spid="49" grpId="0"/>
      <p:bldP spid="50" grpId="0" animBg="1"/>
      <p:bldP spid="51" grpId="0"/>
      <p:bldP spid="53" grpId="0" animBg="1"/>
      <p:bldP spid="54" grpId="0"/>
      <p:bldP spid="55" grpId="0" animBg="1"/>
      <p:bldP spid="56" grpId="0"/>
      <p:bldP spid="57" grpId="0" animBg="1"/>
      <p:bldP spid="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7696" t="30590" r="27762" b="31558"/>
          <a:stretch/>
        </p:blipFill>
        <p:spPr>
          <a:xfrm>
            <a:off x="734095" y="1352280"/>
            <a:ext cx="8706721" cy="4159878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Вот мы и закончили знакомиться с устным народным творчеством.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724" t="21082" r="36769" b="5502"/>
          <a:stretch/>
        </p:blipFill>
        <p:spPr>
          <a:xfrm>
            <a:off x="965915" y="0"/>
            <a:ext cx="4736462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2249" t="15273" r="33007" b="8847"/>
          <a:stretch/>
        </p:blipFill>
        <p:spPr>
          <a:xfrm rot="20750524">
            <a:off x="5234083" y="-492586"/>
            <a:ext cx="6511603" cy="784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6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6890197" y="218941"/>
            <a:ext cx="4935470" cy="8072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Сказочные вопросы!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96931" y="1204480"/>
            <a:ext cx="1701442" cy="26852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9094" y="299415"/>
            <a:ext cx="6143222" cy="646331"/>
          </a:xfrm>
          <a:prstGeom prst="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Чем угощала лиса журавля?</a:t>
            </a:r>
            <a:endParaRPr lang="ru-RU" sz="3600" dirty="0"/>
          </a:p>
        </p:txBody>
      </p:sp>
      <p:sp>
        <p:nvSpPr>
          <p:cNvPr id="6" name="TextBox 5"/>
          <p:cNvSpPr txBox="1"/>
          <p:nvPr/>
        </p:nvSpPr>
        <p:spPr>
          <a:xfrm>
            <a:off x="309094" y="1204480"/>
            <a:ext cx="6143222" cy="64633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Чем подавился петушок?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09094" y="2109545"/>
            <a:ext cx="6143222" cy="646331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Из чего варил кашу солдат?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309094" y="3014610"/>
            <a:ext cx="6400799" cy="646331"/>
          </a:xfrm>
          <a:prstGeom prst="rect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Кто помог сестре спасти брата?</a:t>
            </a:r>
            <a:endParaRPr lang="ru-RU" sz="3600" dirty="0"/>
          </a:p>
        </p:txBody>
      </p:sp>
      <p:pic>
        <p:nvPicPr>
          <p:cNvPr id="9" name="Picture 12" descr="http://xn----7sbbhdos3a5ck2l.xn--p1ai/wp-content/uploads/2016/05/%D0%BD%D0%B0-%D1%81%D0%B0%D0%B9%D1%82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8" y="3884185"/>
            <a:ext cx="4456090" cy="29738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ped-kopilka.ru/upload/blogs/8365_b0a31f3b110f55c15b4d9ec9675408fe.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643" y="3884185"/>
            <a:ext cx="2548984" cy="29738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krf.ru/upload/iblock/b1a/b1ad6a5c6b191db12e93fe771be670a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632" y="3884185"/>
            <a:ext cx="4208228" cy="29738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97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41107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Какая сказка начинается с таких слов?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220" y="1141107"/>
            <a:ext cx="6400800" cy="646331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Жили-были петушок и курочка.</a:t>
            </a:r>
            <a:endParaRPr lang="ru-RU" sz="3600" dirty="0"/>
          </a:p>
        </p:txBody>
      </p:sp>
      <p:pic>
        <p:nvPicPr>
          <p:cNvPr id="2050" name="Picture 2" descr="http://itd0.mycdn.me/image?id=838231017505&amp;t=20&amp;plc=WEB&amp;tkn=*m8fOOtO9hfNLs-UCQGzIFn3-_W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6" r="3090"/>
          <a:stretch/>
        </p:blipFill>
        <p:spPr bwMode="auto">
          <a:xfrm>
            <a:off x="682580" y="2151629"/>
            <a:ext cx="7328079" cy="44469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67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41107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Какая сказка начинается с таких слов?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0310" y="1141107"/>
            <a:ext cx="6362163" cy="1754326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Жили-были бабушка-старушка, внучка-хохотушка, курочка-</a:t>
            </a:r>
            <a:r>
              <a:rPr lang="ru-RU" sz="3600" dirty="0" err="1" smtClean="0"/>
              <a:t>клохтушка</a:t>
            </a:r>
            <a:r>
              <a:rPr lang="ru-RU" sz="3600" dirty="0" smtClean="0"/>
              <a:t> и мышка-норушка.</a:t>
            </a:r>
            <a:endParaRPr lang="ru-RU" sz="3600" dirty="0"/>
          </a:p>
        </p:txBody>
      </p:sp>
      <p:pic>
        <p:nvPicPr>
          <p:cNvPr id="5122" name="Picture 2" descr="http://hilt.com.ua/admin/bindata/_0193747_image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75"/>
          <a:stretch/>
        </p:blipFill>
        <p:spPr bwMode="auto">
          <a:xfrm>
            <a:off x="2139503" y="3259624"/>
            <a:ext cx="4003720" cy="3428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18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41107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Какая сказка начинается с таких слов?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220" y="1141107"/>
            <a:ext cx="6761408" cy="1200329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Жили мужик да баба. У них была дочка да маленький сынок.</a:t>
            </a:r>
            <a:endParaRPr lang="ru-RU" sz="3600" dirty="0"/>
          </a:p>
        </p:txBody>
      </p:sp>
      <p:pic>
        <p:nvPicPr>
          <p:cNvPr id="4098" name="Picture 2" descr="http://printonic.ru/uploads/images/2016/02/22/img_56cabd47b65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9" y="2459439"/>
            <a:ext cx="7704429" cy="43354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43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41107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Какая сказка начинается с таких слов?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6220" y="1141107"/>
            <a:ext cx="6400800" cy="646331"/>
          </a:xfrm>
          <a:prstGeom prst="rect">
            <a:avLst/>
          </a:prstGeom>
          <a:noFill/>
          <a:ln w="762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Тетерев сидел на дереве.</a:t>
            </a:r>
            <a:endParaRPr lang="ru-RU" sz="3600" dirty="0"/>
          </a:p>
        </p:txBody>
      </p:sp>
      <p:pic>
        <p:nvPicPr>
          <p:cNvPr id="3074" name="Picture 2" descr="http://graphnet.ru/images/1005785_lisa-i-teterev-skaz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19" y="2042566"/>
            <a:ext cx="6966442" cy="46413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13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311</Words>
  <Application>Microsoft Office PowerPoint</Application>
  <PresentationFormat>Произвольный</PresentationFormat>
  <Paragraphs>40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428</cp:revision>
  <dcterms:created xsi:type="dcterms:W3CDTF">2017-07-16T12:55:52Z</dcterms:created>
  <dcterms:modified xsi:type="dcterms:W3CDTF">2017-10-02T12:37:33Z</dcterms:modified>
</cp:coreProperties>
</file>