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301" r:id="rId3"/>
    <p:sldId id="259" r:id="rId4"/>
    <p:sldId id="291" r:id="rId5"/>
    <p:sldId id="310" r:id="rId6"/>
    <p:sldId id="313" r:id="rId7"/>
    <p:sldId id="314" r:id="rId8"/>
    <p:sldId id="330" r:id="rId9"/>
    <p:sldId id="340" r:id="rId10"/>
    <p:sldId id="342" r:id="rId11"/>
    <p:sldId id="343" r:id="rId12"/>
    <p:sldId id="318" r:id="rId13"/>
    <p:sldId id="336" r:id="rId14"/>
    <p:sldId id="341" r:id="rId15"/>
    <p:sldId id="274" r:id="rId16"/>
    <p:sldId id="275" r:id="rId17"/>
    <p:sldId id="25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27.png"/><Relationship Id="rId4" Type="http://schemas.openxmlformats.org/officeDocument/2006/relationships/image" Target="../media/image1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-fotki.yandex.ru/get/6725/14223346.1/0_c6338_da88ae58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89" y="152968"/>
            <a:ext cx="5534026" cy="4150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://img-fotki.yandex.ru/get/9488/177593319.7/0_ddd16_c7afd695_X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060" y="1987180"/>
            <a:ext cx="6462940" cy="46326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689" y="4303487"/>
            <a:ext cx="5229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Кудель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636203" y="1063850"/>
            <a:ext cx="5229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Веретено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91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g-fotki.yandex.ru/get/69681/310023662.25c4/0_6745b6_bf25909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515" y="-19678"/>
            <a:ext cx="9173029" cy="687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26" name="Picture 18" descr="https://kidsvisitor.com/media/event_images/1a/39/1a39709734ca5b1d82528b5fb2df1ae3d005b89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442" y="3229932"/>
            <a:ext cx="4839308" cy="34900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333312"/>
            <a:ext cx="1756386" cy="2685244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72167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в этой сказке волшебного?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AutoShape 2" descr="http://www.playing-field.ru/img/2015/051901/552787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Скругленная прямоугольная выноска 41"/>
          <p:cNvSpPr/>
          <p:nvPr/>
        </p:nvSpPr>
        <p:spPr>
          <a:xfrm>
            <a:off x="203198" y="168219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У каждой волшебной сказки есть свои признаки - то, по чему можно узнать волшебную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4" name="Скругленная прямоугольная выноска 43"/>
          <p:cNvSpPr/>
          <p:nvPr/>
        </p:nvSpPr>
        <p:spPr>
          <a:xfrm>
            <a:off x="203197" y="158322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Первый признак - это зачин. Найдите зачин в самом начале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03197" y="1593182"/>
            <a:ext cx="8345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волшебной сказки</a:t>
            </a:r>
            <a:r>
              <a:rPr lang="ru-RU" sz="3600" dirty="0" smtClean="0"/>
              <a:t>:</a:t>
            </a:r>
          </a:p>
          <a:p>
            <a:r>
              <a:rPr lang="ru-RU" sz="3600" dirty="0" smtClean="0"/>
              <a:t>1. Зачин.</a:t>
            </a:r>
          </a:p>
        </p:txBody>
      </p:sp>
      <p:sp>
        <p:nvSpPr>
          <p:cNvPr id="46" name="Скругленная прямоугольная выноска 45"/>
          <p:cNvSpPr/>
          <p:nvPr/>
        </p:nvSpPr>
        <p:spPr>
          <a:xfrm>
            <a:off x="203196" y="151035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Второй признак - это волшебные предметы. Какие волшебные предметы есть в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3196" y="2675934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2. Волшебные предметы.</a:t>
            </a: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203195" y="158322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Третий признак - это троекратный повтор. Что повторялось трижды в сказке?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03195" y="3229932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3. Троекратный повтор.</a:t>
            </a:r>
          </a:p>
        </p:txBody>
      </p:sp>
      <p:sp>
        <p:nvSpPr>
          <p:cNvPr id="50" name="Скругленная прямоугольная выноска 49"/>
          <p:cNvSpPr/>
          <p:nvPr/>
        </p:nvSpPr>
        <p:spPr>
          <a:xfrm>
            <a:off x="203193" y="157957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Четвёртый признак - это сказочные слова и выражения. Какие из них вы сможете найти?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03195" y="3770364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4. Сказочные слова и выражения.</a:t>
            </a:r>
          </a:p>
        </p:txBody>
      </p:sp>
      <p:sp>
        <p:nvSpPr>
          <p:cNvPr id="53" name="Скругленная прямоугольная выноска 52"/>
          <p:cNvSpPr/>
          <p:nvPr/>
        </p:nvSpPr>
        <p:spPr>
          <a:xfrm>
            <a:off x="203193" y="138700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Пятый признак - это борьба добра и зла. Где в сказке добро, а где зло?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5900" y="4310796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5. Борьба добра и зла.</a:t>
            </a:r>
          </a:p>
        </p:txBody>
      </p:sp>
      <p:sp>
        <p:nvSpPr>
          <p:cNvPr id="55" name="Скругленная прямоугольная выноска 54"/>
          <p:cNvSpPr/>
          <p:nvPr/>
        </p:nvSpPr>
        <p:spPr>
          <a:xfrm>
            <a:off x="215900" y="152266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Шестой признак - это победа добра над злом. Как в сказке «Гуси-лебеди» добро победило?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03193" y="4830947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6. Победа добра над злом.</a:t>
            </a:r>
          </a:p>
        </p:txBody>
      </p:sp>
      <p:sp>
        <p:nvSpPr>
          <p:cNvPr id="57" name="Скругленная прямоугольная выноска 56"/>
          <p:cNvSpPr/>
          <p:nvPr/>
        </p:nvSpPr>
        <p:spPr>
          <a:xfrm>
            <a:off x="215900" y="152266"/>
            <a:ext cx="11553371" cy="1140013"/>
          </a:xfrm>
          <a:prstGeom prst="wedgeRoundRectCallout">
            <a:avLst>
              <a:gd name="adj1" fmla="val 40659"/>
              <a:gd name="adj2" fmla="val 9931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Седьмой признак - это волшебный помощник. Кто стал помощником в сказке «Гуси-лебеди»?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203193" y="5384945"/>
            <a:ext cx="8345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7. Волшебный помощник.</a:t>
            </a:r>
          </a:p>
        </p:txBody>
      </p:sp>
    </p:spTree>
    <p:extLst>
      <p:ext uri="{BB962C8B-B14F-4D97-AF65-F5344CB8AC3E}">
        <p14:creationId xmlns:p14="http://schemas.microsoft.com/office/powerpoint/2010/main" val="20157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4" grpId="0" animBg="1"/>
      <p:bldP spid="14" grpId="0"/>
      <p:bldP spid="46" grpId="0" animBg="1"/>
      <p:bldP spid="47" grpId="0"/>
      <p:bldP spid="48" grpId="0" animBg="1"/>
      <p:bldP spid="49" grpId="0"/>
      <p:bldP spid="50" grpId="0" animBg="1"/>
      <p:bldP spid="51" grpId="0"/>
      <p:bldP spid="53" grpId="0" animBg="1"/>
      <p:bldP spid="54" grpId="0"/>
      <p:bldP spid="55" grpId="0" animBg="1"/>
      <p:bldP spid="56" grpId="0"/>
      <p:bldP spid="57" grpId="0" animBg="1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Разделите текст на части и озаглавьте их.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1514" name="Picture 10" descr="картинки к сказке &quot;Гуси-лебед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908878"/>
            <a:ext cx="2857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6" name="Picture 12" descr="сказка Гуси-лебед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603" y="921629"/>
            <a:ext cx="2587626" cy="141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8" name="Picture 14" descr="гуси-лебеди сказ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885" y="921629"/>
            <a:ext cx="2467272" cy="141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0" name="Picture 16" descr="гуси-лебед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2483729"/>
            <a:ext cx="2857500" cy="163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2" name="Picture 18" descr="гуси-лебеди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31"/>
          <a:stretch/>
        </p:blipFill>
        <p:spPr bwMode="auto">
          <a:xfrm>
            <a:off x="3232603" y="2509940"/>
            <a:ext cx="2587626" cy="161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4" name="Picture 20" descr="гуси-лебед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884" y="2509939"/>
            <a:ext cx="2467273" cy="1612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6" name="Picture 22" descr="гуси-лебед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4268130"/>
            <a:ext cx="2857500" cy="161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28" name="Picture 24" descr="гуси-лебеди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603" y="4283648"/>
            <a:ext cx="2587626" cy="160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0" name="Picture 26" descr="гуси-лебеди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884" y="4283648"/>
            <a:ext cx="2467273" cy="160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32" name="Picture 28" descr="гуси-лебеди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812" y="4283648"/>
            <a:ext cx="2743359" cy="160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4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7652" name="Picture 4" descr="http://vesel.9-99.ru/runy/pazly/vesel03/TYKY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61" y="1073134"/>
            <a:ext cx="8259654" cy="5506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7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3139321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48-53 </a:t>
            </a:r>
            <a:r>
              <a:rPr lang="ru-RU" sz="6600" dirty="0" err="1" smtClean="0"/>
              <a:t>чит</a:t>
            </a:r>
            <a:r>
              <a:rPr lang="ru-RU" sz="6600" dirty="0" smtClean="0"/>
              <a:t>.</a:t>
            </a:r>
          </a:p>
          <a:p>
            <a:pPr algn="ctr"/>
            <a:r>
              <a:rPr lang="ru-RU" sz="6600" dirty="0" smtClean="0"/>
              <a:t>с. 53 №1,2,3.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geronimo.org.ua/images/news16/14826475_1023550824422743_721318220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" r="49700"/>
          <a:stretch/>
        </p:blipFill>
        <p:spPr bwMode="auto">
          <a:xfrm>
            <a:off x="3454401" y="0"/>
            <a:ext cx="553003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866329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434106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ая прямоугольная выноска 1"/>
          <p:cNvSpPr/>
          <p:nvPr/>
        </p:nvSpPr>
        <p:spPr>
          <a:xfrm>
            <a:off x="3747752" y="128788"/>
            <a:ext cx="7611416" cy="47651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бывают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746302"/>
            <a:ext cx="1893195" cy="1933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4270" y="8263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12" y="23908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18986" y="24003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...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3333" y="51188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47753" y="38063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32620" y="51188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90175" y="17496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42468" y="17496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396248" y="17496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6606558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174335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64499" y="6231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36441" y="21876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59215" y="21971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авторские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23562" y="49156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волшебные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87982" y="36031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372849" y="49156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 животных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230404" y="15464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82697" y="15464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36477" y="15464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30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7538" t="25942" r="38064" b="23263"/>
          <a:stretch/>
        </p:blipFill>
        <p:spPr>
          <a:xfrm>
            <a:off x="915710" y="1474936"/>
            <a:ext cx="7996062" cy="5143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 на прошлом уроке?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4" name="Picture 12" descr="http://xn----7sbbhdos3a5ck2l.xn--p1ai/wp-content/uploads/2016/05/%D0%BD%D0%B0-%D1%81%D0%B0%D0%B9%D1%82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7152"/>
            <a:ext cx="8287657" cy="55308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со сказкой «Гуси-лебеди». 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200" y="177781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Эта сказка авторская или народная? 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200" y="176487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Мы уже читали бытовые  сказки и сказки о животных. «Гуси-лебеди» - волшебная сказка.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7714" y="175840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011586" y="1061670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Соедините слова и их значения.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7618" y="1050011"/>
            <a:ext cx="281577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Причитывать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67618" y="1958761"/>
            <a:ext cx="194491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Кликать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7618" y="2867511"/>
            <a:ext cx="1720839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Кудель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82135" y="3776261"/>
            <a:ext cx="2170779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Веретено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3083392" y="2415769"/>
            <a:ext cx="4034973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Причитать, плакать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407962" y="1373176"/>
            <a:ext cx="2835257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Громко звать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282136" y="4685011"/>
            <a:ext cx="1706322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Устьице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7309331" y="5874021"/>
            <a:ext cx="4693982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Пучок льна для пряжи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521211" y="5008176"/>
            <a:ext cx="4304379" cy="1200329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Приспособление для получения ниток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481347" y="3711972"/>
            <a:ext cx="4304379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Отверстие в печи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6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357</Words>
  <Application>Microsoft Office PowerPoint</Application>
  <PresentationFormat>Широкоэкранный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394</cp:revision>
  <dcterms:created xsi:type="dcterms:W3CDTF">2017-07-16T12:55:52Z</dcterms:created>
  <dcterms:modified xsi:type="dcterms:W3CDTF">2017-08-13T16:40:40Z</dcterms:modified>
</cp:coreProperties>
</file>