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5" r:id="rId3"/>
    <p:sldId id="316" r:id="rId4"/>
    <p:sldId id="310" r:id="rId5"/>
    <p:sldId id="299" r:id="rId6"/>
    <p:sldId id="357" r:id="rId7"/>
    <p:sldId id="362" r:id="rId8"/>
    <p:sldId id="358" r:id="rId9"/>
    <p:sldId id="363" r:id="rId10"/>
    <p:sldId id="353" r:id="rId11"/>
    <p:sldId id="354" r:id="rId12"/>
    <p:sldId id="364" r:id="rId13"/>
    <p:sldId id="360" r:id="rId14"/>
    <p:sldId id="361" r:id="rId15"/>
    <p:sldId id="284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87941" y="1378038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15157" y="145199"/>
            <a:ext cx="10844012" cy="123283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фотографию и схему.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 чём нам рассказывает схема?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15157" y="145198"/>
            <a:ext cx="10844012" cy="123283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текст на стр. 53. Как защитить воду от загрязнения и бесполезной траты?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19677" t="26716" r="24595" b="8847"/>
          <a:stretch/>
        </p:blipFill>
        <p:spPr>
          <a:xfrm>
            <a:off x="244699" y="1609859"/>
            <a:ext cx="7845132" cy="510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37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886" t="25660" r="24990" b="30678"/>
          <a:stretch/>
        </p:blipFill>
        <p:spPr>
          <a:xfrm>
            <a:off x="1478628" y="1342839"/>
            <a:ext cx="10503953" cy="459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6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№3 на стр. 37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490" t="33055" r="25287" b="19938"/>
          <a:stretch/>
        </p:blipFill>
        <p:spPr>
          <a:xfrm>
            <a:off x="1277041" y="1391373"/>
            <a:ext cx="10738948" cy="50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4723" t="21435" r="35383" b="19870"/>
          <a:stretch/>
        </p:blipFill>
        <p:spPr>
          <a:xfrm>
            <a:off x="0" y="0"/>
            <a:ext cx="6212266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4328" t="22843" r="38749" b="27157"/>
          <a:stretch/>
        </p:blipFill>
        <p:spPr>
          <a:xfrm>
            <a:off x="6212266" y="-1"/>
            <a:ext cx="4953717" cy="5172263"/>
          </a:xfrm>
          <a:prstGeom prst="rect">
            <a:avLst/>
          </a:prstGeom>
        </p:spPr>
      </p:pic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54610" y="4572694"/>
            <a:ext cx="2163654" cy="288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31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://ds.nashobmen.org/fo/get/3497972/__Krasoty_rodnojj_prirody___16-wap_sasisa_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Выполните задание №4 на стр. 36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86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51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4132" t="43267" r="29247" b="24339"/>
          <a:stretch/>
        </p:blipFill>
        <p:spPr>
          <a:xfrm>
            <a:off x="1798919" y="1429553"/>
            <a:ext cx="9824197" cy="383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18-19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37 №1.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2.bp.blogspot.com/-jMJDYUBKy4Q/U3yqbnA3YhI/AAAAAAAAABc/yX-YEj23_g4/s1600/3135413545465456435123167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7746" y="1230975"/>
            <a:ext cx="5125792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Какое значение имеет воздух для растений, для животных, для человека?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1906074" y="2851520"/>
            <a:ext cx="611746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Как охраняют воздух от загрязнения?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232336" y="3610290"/>
            <a:ext cx="779120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Кто хочет загадать свою загадку о воздухе?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6" name="Picture 16" descr="http://www.org.gamintwo.ru/pic/201507/1920x1080/setwalls.ru-828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9931" y="1269478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загадку.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4574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1400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52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123" y="2454972"/>
            <a:ext cx="512579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Очень добродушная,</a:t>
            </a:r>
          </a:p>
          <a:p>
            <a:pPr algn="ctr"/>
            <a:r>
              <a:rPr lang="ru-RU" sz="2800" dirty="0" smtClean="0"/>
              <a:t>Мягкая, послушная,</a:t>
            </a:r>
          </a:p>
          <a:p>
            <a:pPr algn="ctr"/>
            <a:r>
              <a:rPr lang="ru-RU" sz="2800" dirty="0" smtClean="0"/>
              <a:t>Но когда захочет,</a:t>
            </a:r>
            <a:endParaRPr lang="ru-RU" sz="2800" dirty="0"/>
          </a:p>
          <a:p>
            <a:pPr algn="ctr"/>
            <a:r>
              <a:rPr lang="ru-RU" sz="2800" dirty="0" smtClean="0"/>
              <a:t>Камень весь источит.</a:t>
            </a: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6574" t="28488" r="20056" b="42889"/>
          <a:stretch/>
        </p:blipFill>
        <p:spPr>
          <a:xfrm>
            <a:off x="2358885" y="1948068"/>
            <a:ext cx="9229556" cy="278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://all4desktop.com/data_images/original/4237157-desktop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почему идёт дождь?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://www.novoboi.ru/download_img.php?dimg=111493&amp;raz=2560x14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Откуда берутся снег и лёд?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2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http://s15.stc.all.kpcdn.net/share/i/12/9876248/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 чего загрязняется вода?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1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409" t="15625" r="20140" b="18002"/>
          <a:stretch/>
        </p:blipFill>
        <p:spPr>
          <a:xfrm>
            <a:off x="3477295" y="1287888"/>
            <a:ext cx="7624293" cy="5322885"/>
          </a:xfrm>
          <a:prstGeom prst="rect">
            <a:avLst/>
          </a:prstGeom>
        </p:spPr>
      </p:pic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роль играет вода в жизни людей, растений, животных?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39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241</Words>
  <Application>Microsoft Office PowerPoint</Application>
  <PresentationFormat>Произвольный</PresentationFormat>
  <Paragraphs>34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489</cp:revision>
  <dcterms:created xsi:type="dcterms:W3CDTF">2017-07-25T14:36:55Z</dcterms:created>
  <dcterms:modified xsi:type="dcterms:W3CDTF">2017-10-20T07:56:17Z</dcterms:modified>
</cp:coreProperties>
</file>