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5" r:id="rId3"/>
    <p:sldId id="316" r:id="rId4"/>
    <p:sldId id="310" r:id="rId5"/>
    <p:sldId id="299" r:id="rId6"/>
    <p:sldId id="357" r:id="rId7"/>
    <p:sldId id="358" r:id="rId8"/>
    <p:sldId id="340" r:id="rId9"/>
    <p:sldId id="351" r:id="rId10"/>
    <p:sldId id="353" r:id="rId11"/>
    <p:sldId id="359" r:id="rId12"/>
    <p:sldId id="354" r:id="rId13"/>
    <p:sldId id="360" r:id="rId14"/>
    <p:sldId id="361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28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4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7941" y="137803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844012" cy="12328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фотографию и схему.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 чём нам рассказывает схема?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15157" y="145198"/>
            <a:ext cx="10844012" cy="12328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текст на стр. 49. Как защитить воздух от попадания в него вредных веществ с заводов и фабрик?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9282" t="15449" r="24792" b="11840"/>
          <a:stretch/>
        </p:blipFill>
        <p:spPr>
          <a:xfrm>
            <a:off x="515157" y="1539024"/>
            <a:ext cx="7276565" cy="531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1619877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489396" y="222471"/>
            <a:ext cx="10844012" cy="1400267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Защищать воздух помогают растения. Они поглощают вредный углекислый газ и возвращают в воздух нужный для дыхания кислород. Чем больше зелени, тем чище воздух.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006" t="25484" r="37561" b="23459"/>
          <a:stretch/>
        </p:blipFill>
        <p:spPr>
          <a:xfrm>
            <a:off x="669700" y="2047741"/>
            <a:ext cx="7134452" cy="4507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732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35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429" t="17385" r="30434" b="11311"/>
          <a:stretch/>
        </p:blipFill>
        <p:spPr>
          <a:xfrm>
            <a:off x="3206840" y="1043189"/>
            <a:ext cx="6547047" cy="58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66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744" t="15097" r="32612" b="6558"/>
          <a:stretch/>
        </p:blipFill>
        <p:spPr>
          <a:xfrm>
            <a:off x="0" y="0"/>
            <a:ext cx="539393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1457" t="17033" r="33404" b="40537"/>
          <a:stretch/>
        </p:blipFill>
        <p:spPr>
          <a:xfrm>
            <a:off x="5393932" y="0"/>
            <a:ext cx="5192502" cy="3525051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1868" y="3611443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3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wallpapersforall.com/images/original/Blue-sky-clouds-Wallpaper-Resolution-1280x720.-Choose-170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Выполните задание №4 на стр. 36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86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51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458" t="48372" r="35977" b="27860"/>
          <a:stretch/>
        </p:blipFill>
        <p:spPr>
          <a:xfrm>
            <a:off x="1932371" y="1442432"/>
            <a:ext cx="9635595" cy="395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</a:t>
            </a:r>
            <a:r>
              <a:rPr lang="ru-RU" sz="3600" smtClean="0">
                <a:solidFill>
                  <a:schemeClr val="tx1"/>
                </a:solidFill>
              </a:rPr>
              <a:t>17-18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35 №1.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f.tqn.com/y/geology/1/S/Z/f/1/sbsmini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262" y="2559595"/>
            <a:ext cx="4670738" cy="4298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7746" y="1230975"/>
            <a:ext cx="512579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Чем горные породы отличаются от минералов?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2331765" y="3167064"/>
            <a:ext cx="569177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Приведите примеры горных пород.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2588653" y="2414463"/>
            <a:ext cx="543488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Приведите примеры минералов.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4" name="Picture 14" descr="http://www.sakhfms.ru/upload/stat/df2639b1ba18c80f3d9f1ce8cb8f6f6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1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9931" y="1269478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4574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1400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48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6366" y="1368294"/>
            <a:ext cx="512579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Через нос проходит в грудь</a:t>
            </a:r>
          </a:p>
          <a:p>
            <a:pPr algn="ctr"/>
            <a:r>
              <a:rPr lang="ru-RU" sz="2800" dirty="0" smtClean="0"/>
              <a:t>И обратный держит путь.</a:t>
            </a:r>
          </a:p>
          <a:p>
            <a:pPr algn="ctr"/>
            <a:r>
              <a:rPr lang="ru-RU" sz="2800" dirty="0" smtClean="0"/>
              <a:t>Он невидимый, но всё же</a:t>
            </a:r>
          </a:p>
          <a:p>
            <a:pPr algn="ctr"/>
            <a:r>
              <a:rPr lang="ru-RU" sz="2800" dirty="0" smtClean="0"/>
              <a:t>Без него мы </a:t>
            </a:r>
            <a:r>
              <a:rPr lang="ru-RU" sz="2800" dirty="0"/>
              <a:t>ж</a:t>
            </a:r>
            <a:r>
              <a:rPr lang="ru-RU" sz="2800" dirty="0" smtClean="0"/>
              <a:t>ить не можем.</a:t>
            </a: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399" t="31293" r="19744" b="37811"/>
          <a:stretch/>
        </p:blipFill>
        <p:spPr>
          <a:xfrm>
            <a:off x="2215166" y="1815922"/>
            <a:ext cx="9475416" cy="311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такое ветер?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1746" name="Picture 2" descr="http://weclipart.com/gimg/011CE51465EA7937/march-winds-a-poem-uTFMmg-clipar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62" y="2027449"/>
            <a:ext cx="6418055" cy="419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 чего загрязняется воздух?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2770" name="Picture 2" descr="http://delovoysaratov.ru/wp-content/uploads/2017/07/img-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128" y="1815921"/>
            <a:ext cx="5009880" cy="3213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http://images.zdorovushka-rf.ru/files/1/1061/3236901/original/griazniy_vozduh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714" y="3527291"/>
            <a:ext cx="4802880" cy="3201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1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45520" y="1313644"/>
            <a:ext cx="2429812" cy="32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57579" y="123223"/>
            <a:ext cx="11625328" cy="119042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Воздух окружает нас повсюду: на улице, в классе, дома. Воздух нельзя увидеть, но его можно почувствовать, если …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3318" name="Picture 6" descr="http://smela-school7.ucoz.ru/1/other/malchik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59" y="2933520"/>
            <a:ext cx="2421228" cy="34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dutsadok.com.ua/clipart/ljudi/0ee13072b90b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85"/>
          <a:stretch/>
        </p:blipFill>
        <p:spPr bwMode="auto">
          <a:xfrm>
            <a:off x="4105695" y="2244868"/>
            <a:ext cx="2426816" cy="435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weclipart.com/gimg/53CA26E4AFE64C7D/stock-vector-cartoon-cute-smiling-girl-in-red-coat-and-boots-with-automn-falling-leaves-spin-in-wind-vector-3466416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1357">
            <a:off x="5521773" y="1391143"/>
            <a:ext cx="5246723" cy="51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55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58308" y="9608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375496" y="124390"/>
            <a:ext cx="11563219" cy="73849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воздух нужен растениям, животным, человеку?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962" t="20906" r="22516" b="24164"/>
          <a:stretch/>
        </p:blipFill>
        <p:spPr>
          <a:xfrm>
            <a:off x="2601532" y="1277599"/>
            <a:ext cx="7950452" cy="52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2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277</Words>
  <Application>Microsoft Office PowerPoint</Application>
  <PresentationFormat>Широкоэкранный</PresentationFormat>
  <Paragraphs>36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471</cp:revision>
  <dcterms:created xsi:type="dcterms:W3CDTF">2017-07-25T14:36:55Z</dcterms:created>
  <dcterms:modified xsi:type="dcterms:W3CDTF">2017-10-13T15:47:09Z</dcterms:modified>
</cp:coreProperties>
</file>