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8" r:id="rId2"/>
    <p:sldId id="301" r:id="rId3"/>
    <p:sldId id="259" r:id="rId4"/>
    <p:sldId id="291" r:id="rId5"/>
    <p:sldId id="310" r:id="rId6"/>
    <p:sldId id="313" r:id="rId7"/>
    <p:sldId id="314" r:id="rId8"/>
    <p:sldId id="330" r:id="rId9"/>
    <p:sldId id="315" r:id="rId10"/>
    <p:sldId id="337" r:id="rId11"/>
    <p:sldId id="338" r:id="rId12"/>
    <p:sldId id="339" r:id="rId13"/>
    <p:sldId id="340" r:id="rId14"/>
    <p:sldId id="317" r:id="rId15"/>
    <p:sldId id="318" r:id="rId16"/>
    <p:sldId id="336" r:id="rId17"/>
    <p:sldId id="274" r:id="rId18"/>
    <p:sldId id="275" r:id="rId19"/>
    <p:sldId id="257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939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14965-4498-4589-93A8-8666DD00F47E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41CE0-30A1-40DB-B37D-5142BD9C76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722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475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82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205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728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99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38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867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466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53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4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736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D41AB-34C2-4E7B-9213-C5A7781AAA3A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20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7.png"/><Relationship Id="rId7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1.png"/><Relationship Id="rId4" Type="http://schemas.openxmlformats.org/officeDocument/2006/relationships/image" Target="../media/image18.png"/><Relationship Id="rId9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501" t="26399" r="18806" b="16056"/>
          <a:stretch/>
        </p:blipFill>
        <p:spPr>
          <a:xfrm>
            <a:off x="653144" y="0"/>
            <a:ext cx="10319657" cy="6856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700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03199" y="183420"/>
            <a:ext cx="11553371" cy="60035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значит </a:t>
            </a:r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проведать</a:t>
            </a:r>
            <a:r>
              <a:rPr lang="ru-RU" sz="3600" dirty="0" smtClean="0">
                <a:solidFill>
                  <a:schemeClr val="tx1"/>
                </a:solidFill>
              </a:rPr>
              <a:t>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718" y="1175657"/>
            <a:ext cx="2572595" cy="2488754"/>
          </a:xfrm>
          <a:prstGeom prst="rect">
            <a:avLst/>
          </a:prstGeom>
        </p:spPr>
      </p:pic>
      <p:pic>
        <p:nvPicPr>
          <p:cNvPr id="26626" name="Picture 2" descr="http://www.planetaskazok.ru/images/stories/oseeva/sinie_listya/img_02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985" y="989930"/>
            <a:ext cx="7294036" cy="5348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2288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03199" y="183420"/>
            <a:ext cx="11553371" cy="60035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значит </a:t>
            </a:r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нынче</a:t>
            </a:r>
            <a:r>
              <a:rPr lang="ru-RU" sz="3600" dirty="0" smtClean="0">
                <a:solidFill>
                  <a:schemeClr val="tx1"/>
                </a:solidFill>
              </a:rPr>
              <a:t>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718" y="1175657"/>
            <a:ext cx="2572595" cy="2488754"/>
          </a:xfrm>
          <a:prstGeom prst="rect">
            <a:avLst/>
          </a:prstGeom>
        </p:spPr>
      </p:pic>
      <p:pic>
        <p:nvPicPr>
          <p:cNvPr id="25602" name="Picture 2" descr="https://img-fotki.yandex.ru/get/196722/362912499.3b/0_173302_cdae9ac2_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842" y="1052341"/>
            <a:ext cx="5676902" cy="563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43178" y="1238609"/>
            <a:ext cx="22642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Сего…</a:t>
            </a:r>
            <a:endParaRPr lang="ru-RU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4614846" y="1946495"/>
            <a:ext cx="22642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Сей…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822032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03199" y="183420"/>
            <a:ext cx="11553371" cy="60035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значит </a:t>
            </a:r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навострила уши</a:t>
            </a:r>
            <a:r>
              <a:rPr lang="ru-RU" sz="3600" dirty="0" smtClean="0">
                <a:solidFill>
                  <a:schemeClr val="tx1"/>
                </a:solidFill>
              </a:rPr>
              <a:t>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718" y="1175657"/>
            <a:ext cx="2572595" cy="2488754"/>
          </a:xfrm>
          <a:prstGeom prst="rect">
            <a:avLst/>
          </a:prstGeom>
        </p:spPr>
      </p:pic>
      <p:pic>
        <p:nvPicPr>
          <p:cNvPr id="24578" name="Picture 2" descr="http://1.bp.blogspot.com/-R7pPRvW_YQo/U0EpS00a7kI/AAAAAAAAArQ/eHkUxmgp3wI/s1600/I+am+rabbi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543" y="638628"/>
            <a:ext cx="6968175" cy="6557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8731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03199" y="183420"/>
            <a:ext cx="11553371" cy="60035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значит </a:t>
            </a:r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указ</a:t>
            </a:r>
            <a:r>
              <a:rPr lang="ru-RU" sz="3600" dirty="0" smtClean="0">
                <a:solidFill>
                  <a:schemeClr val="tx1"/>
                </a:solidFill>
              </a:rPr>
              <a:t>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718" y="1175657"/>
            <a:ext cx="2572595" cy="2488754"/>
          </a:xfrm>
          <a:prstGeom prst="rect">
            <a:avLst/>
          </a:prstGeom>
        </p:spPr>
      </p:pic>
      <p:pic>
        <p:nvPicPr>
          <p:cNvPr id="23556" name="Picture 4" descr="http://graphnet.ru/images/1693526_list-pergament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199" y="1175657"/>
            <a:ext cx="4185920" cy="523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8" name="Picture 6" descr="http://assets.wannapik.com/media/W1siZiIsIjIwMTYvMDgvMjIvODFycWZkejU5eV85MmhpMHlpZjc0X3Blb3AzODg5LnBuZyJdXQ/0f73860b282dd0e9/92hi0yif74_peop3889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3715" y="1884741"/>
            <a:ext cx="4552406" cy="4209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361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8" name="Picture 8" descr="http://romanbook.ru/img/c/?src=11921775&amp;i=81&amp;ext=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31885"/>
            <a:ext cx="12204285" cy="392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718" y="1030514"/>
            <a:ext cx="2572595" cy="2488754"/>
          </a:xfrm>
          <a:prstGeom prst="rect">
            <a:avLst/>
          </a:prstGeom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217715" y="285019"/>
            <a:ext cx="11553371" cy="60035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Прочитаем сказку по ролям.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149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614" y="1175657"/>
            <a:ext cx="1756386" cy="2685244"/>
          </a:xfrm>
          <a:prstGeom prst="rect">
            <a:avLst/>
          </a:prstGeom>
        </p:spPr>
      </p:pic>
      <p:sp>
        <p:nvSpPr>
          <p:cNvPr id="11" name="Скругленная прямоугольная выноска 10"/>
          <p:cNvSpPr/>
          <p:nvPr/>
        </p:nvSpPr>
        <p:spPr>
          <a:xfrm>
            <a:off x="203198" y="180787"/>
            <a:ext cx="11553371" cy="1140013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пословицу на стр. 40 и объясните её смысл. Подходит ли пословица к сказке?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" name="AutoShape 2" descr="http://www.playing-field.ru/img/2015/051901/5527878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8" name="Picture 10" descr="http://www.xxlbook.ru/imgh132840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994" y="1539264"/>
            <a:ext cx="4314825" cy="53187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Скругленная прямоугольная выноска 22"/>
          <p:cNvSpPr/>
          <p:nvPr/>
        </p:nvSpPr>
        <p:spPr>
          <a:xfrm>
            <a:off x="201386" y="185645"/>
            <a:ext cx="11553371" cy="1140013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лиса и тетерев приветствовали друг друга? Найдите и перечитайте этот эпизод.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4" name="Скругленная прямоугольная выноска 23"/>
          <p:cNvSpPr/>
          <p:nvPr/>
        </p:nvSpPr>
        <p:spPr>
          <a:xfrm>
            <a:off x="215900" y="185645"/>
            <a:ext cx="11553371" cy="1140013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Из каких слов понятно, что лиса хотела обмануть тетерева?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5" name="Скругленная прямоугольная выноска 24"/>
          <p:cNvSpPr/>
          <p:nvPr/>
        </p:nvSpPr>
        <p:spPr>
          <a:xfrm>
            <a:off x="215900" y="168275"/>
            <a:ext cx="11553371" cy="1140013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Поддался ли тетерев на ласковые слова лисы?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6" name="Скругленная прямоугольная выноска 25"/>
          <p:cNvSpPr/>
          <p:nvPr/>
        </p:nvSpPr>
        <p:spPr>
          <a:xfrm>
            <a:off x="228602" y="185644"/>
            <a:ext cx="11553371" cy="1140013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Найдите слова, которые показывают, как с помощью своей находчивости тетерев перехитрил лису.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7" name="Скругленная прямоугольная выноска 26"/>
          <p:cNvSpPr/>
          <p:nvPr/>
        </p:nvSpPr>
        <p:spPr>
          <a:xfrm>
            <a:off x="228602" y="184571"/>
            <a:ext cx="11553371" cy="1140013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Каким оказался тетерев?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702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213679"/>
            <a:ext cx="1972833" cy="2685245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199" y="176565"/>
            <a:ext cx="11553371" cy="60035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Чему учит эта сказка?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1508" name="Picture 4" descr="http://deti46.ru/wp-content/uploads/2017/06/skazka-lisa-i-tetere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317" y="1320810"/>
            <a:ext cx="7276935" cy="51562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3446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1262077" y="3303430"/>
            <a:ext cx="2249510" cy="309093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4559" y="270457"/>
            <a:ext cx="8551572" cy="3139321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Уч. с. 39-40 читать,</a:t>
            </a:r>
          </a:p>
          <a:p>
            <a:pPr algn="ctr"/>
            <a:r>
              <a:rPr lang="ru-RU" sz="6600" dirty="0" smtClean="0"/>
              <a:t>с. 41 №7.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4941195" y="3606085"/>
            <a:ext cx="2366671" cy="325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9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527" y="4043965"/>
            <a:ext cx="1972833" cy="2685245"/>
          </a:xfrm>
          <a:prstGeom prst="rect">
            <a:avLst/>
          </a:prstGeom>
        </p:spPr>
      </p:pic>
      <p:pic>
        <p:nvPicPr>
          <p:cNvPr id="5" name="Рисунок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51651" y="4043964"/>
            <a:ext cx="1701442" cy="26852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831" y="4043965"/>
            <a:ext cx="1756386" cy="26852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384" y="4043964"/>
            <a:ext cx="2629302" cy="2685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22" y="3420076"/>
            <a:ext cx="2114762" cy="33091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625" y="825407"/>
            <a:ext cx="2660842" cy="25946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113" y="747554"/>
            <a:ext cx="2807310" cy="26725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316" y="931322"/>
            <a:ext cx="2572595" cy="24887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656770" y="329146"/>
            <a:ext cx="2249510" cy="309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46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8972" y="203199"/>
            <a:ext cx="117130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Тетерев сидел у Терентия в клетке,</a:t>
            </a:r>
          </a:p>
          <a:p>
            <a:r>
              <a:rPr lang="ru-RU" sz="4800" dirty="0" smtClean="0"/>
              <a:t>А тетёрка с тетеревятками в лесу на ветке.</a:t>
            </a:r>
            <a:endParaRPr lang="ru-RU" sz="4800" dirty="0"/>
          </a:p>
        </p:txBody>
      </p:sp>
      <p:pic>
        <p:nvPicPr>
          <p:cNvPr id="1030" name="Picture 6" descr="http://printonic.ru/uploads/images/2016/03/14/img_56e65e7043d7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5861" y="1652783"/>
            <a:ext cx="5795282" cy="5205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3673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81070"/>
            <a:ext cx="1972833" cy="268524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l="27696" t="30590" r="27762" b="31558"/>
          <a:stretch/>
        </p:blipFill>
        <p:spPr>
          <a:xfrm>
            <a:off x="734095" y="1352280"/>
            <a:ext cx="8706721" cy="4159878"/>
          </a:xfrm>
          <a:prstGeom prst="rect">
            <a:avLst/>
          </a:prstGeom>
        </p:spPr>
      </p:pic>
      <p:sp>
        <p:nvSpPr>
          <p:cNvPr id="18" name="Скругленная прямоугольная выноска 17"/>
          <p:cNvSpPr/>
          <p:nvPr/>
        </p:nvSpPr>
        <p:spPr>
          <a:xfrm>
            <a:off x="463638" y="181284"/>
            <a:ext cx="10650829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Вспомните, что мы относим к устному народному творчеству.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50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1135852" y="308627"/>
            <a:ext cx="9824463" cy="6190247"/>
            <a:chOff x="904032" y="385900"/>
            <a:chExt cx="9824463" cy="6190247"/>
          </a:xfrm>
        </p:grpSpPr>
        <p:pic>
          <p:nvPicPr>
            <p:cNvPr id="3" name="Picture 2" descr="http://parkfili.com/wp-content/uploads/2015/10/14705861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6649" y="480146"/>
              <a:ext cx="6940684" cy="6096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4888045" y="2716077"/>
              <a:ext cx="213789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устное</a:t>
              </a:r>
            </a:p>
            <a:p>
              <a:pPr algn="ctr"/>
              <a:r>
                <a:rPr lang="ru-RU" sz="3200" dirty="0" smtClean="0"/>
                <a:t>народное</a:t>
              </a:r>
            </a:p>
            <a:p>
              <a:pPr algn="ctr"/>
              <a:r>
                <a:rPr lang="ru-RU" sz="3200" dirty="0" smtClean="0"/>
                <a:t>творчество</a:t>
              </a:r>
              <a:endParaRPr lang="ru-RU" sz="32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263264" y="549309"/>
              <a:ext cx="2137893" cy="107721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народные песни</a:t>
              </a:r>
              <a:endParaRPr lang="ru-RU" sz="32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888045" y="385900"/>
              <a:ext cx="2401398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пословицы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327097" y="2825446"/>
              <a:ext cx="2401398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err="1" smtClean="0"/>
                <a:t>потешки</a:t>
              </a:r>
              <a:endParaRPr lang="ru-RU" sz="3200" dirty="0" smtClean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775874" y="1310664"/>
              <a:ext cx="2401398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поговорки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291486" y="4174518"/>
              <a:ext cx="2401398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прибаутки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226074" y="5509778"/>
              <a:ext cx="2401398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загадки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624538" y="5991372"/>
              <a:ext cx="2401398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считалки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705940" y="5217390"/>
              <a:ext cx="2718465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скороговорки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091396" y="3700962"/>
              <a:ext cx="2718465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небылицы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904032" y="2423689"/>
              <a:ext cx="2718465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сказки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6979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Прямая со стрелкой 20"/>
          <p:cNvCxnSpPr/>
          <p:nvPr/>
        </p:nvCxnSpPr>
        <p:spPr>
          <a:xfrm>
            <a:off x="5866329" y="1749643"/>
            <a:ext cx="2376154" cy="338827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2434106" y="1749643"/>
            <a:ext cx="2376154" cy="338827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Скругленная прямоугольная выноска 1"/>
          <p:cNvSpPr/>
          <p:nvPr/>
        </p:nvSpPr>
        <p:spPr>
          <a:xfrm>
            <a:off x="3747752" y="128788"/>
            <a:ext cx="7611416" cy="476516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Вспомните, какие бывают сказки.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279" y="746302"/>
            <a:ext cx="1893195" cy="193347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24270" y="826314"/>
            <a:ext cx="2318198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Сказки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96212" y="2390841"/>
            <a:ext cx="3296993" cy="923330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/>
              <a:t>…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018986" y="2400393"/>
            <a:ext cx="3296993" cy="923330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/>
              <a:t>...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83333" y="5118813"/>
            <a:ext cx="3747754" cy="923330"/>
          </a:xfrm>
          <a:prstGeom prst="rect">
            <a:avLst/>
          </a:prstGeom>
          <a:solidFill>
            <a:srgbClr val="92D050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/>
              <a:t>…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747753" y="3806318"/>
            <a:ext cx="2884867" cy="923330"/>
          </a:xfrm>
          <a:prstGeom prst="rect">
            <a:avLst/>
          </a:prstGeom>
          <a:solidFill>
            <a:srgbClr val="92D050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/>
              <a:t>…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632620" y="5118813"/>
            <a:ext cx="3709116" cy="923330"/>
          </a:xfrm>
          <a:prstGeom prst="rect">
            <a:avLst/>
          </a:prstGeom>
          <a:solidFill>
            <a:srgbClr val="92D050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/>
              <a:t>…</a:t>
            </a:r>
            <a:endParaRPr lang="ru-RU" dirty="0"/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3490175" y="1749644"/>
            <a:ext cx="734095" cy="65074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6542468" y="1749643"/>
            <a:ext cx="734095" cy="65074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5396248" y="1749643"/>
            <a:ext cx="0" cy="205667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7007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Прямая со стрелкой 20"/>
          <p:cNvCxnSpPr/>
          <p:nvPr/>
        </p:nvCxnSpPr>
        <p:spPr>
          <a:xfrm>
            <a:off x="6606558" y="1546443"/>
            <a:ext cx="2376154" cy="338827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3174335" y="1546443"/>
            <a:ext cx="2376154" cy="338827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964499" y="623114"/>
            <a:ext cx="2318198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Сказки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036441" y="2187641"/>
            <a:ext cx="3296993" cy="923330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народные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759215" y="2197193"/>
            <a:ext cx="3296993" cy="923330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авторские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023562" y="4915613"/>
            <a:ext cx="3747754" cy="923330"/>
          </a:xfrm>
          <a:prstGeom prst="rect">
            <a:avLst/>
          </a:prstGeom>
          <a:solidFill>
            <a:srgbClr val="92D050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волшебные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487982" y="3603118"/>
            <a:ext cx="2884867" cy="923330"/>
          </a:xfrm>
          <a:prstGeom prst="rect">
            <a:avLst/>
          </a:prstGeom>
          <a:solidFill>
            <a:srgbClr val="92D050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бытовые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7372849" y="4915613"/>
            <a:ext cx="3709116" cy="923330"/>
          </a:xfrm>
          <a:prstGeom prst="rect">
            <a:avLst/>
          </a:prstGeom>
          <a:solidFill>
            <a:srgbClr val="92D050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о животных</a:t>
            </a:r>
            <a:endParaRPr lang="ru-RU" dirty="0"/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4230404" y="1546444"/>
            <a:ext cx="734095" cy="65074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7282697" y="1546443"/>
            <a:ext cx="734095" cy="65074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6136477" y="1546443"/>
            <a:ext cx="0" cy="205667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4301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203200" y="177134"/>
            <a:ext cx="11480800" cy="1158180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Какую сказку мы прочитали на прошлом уроке?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Чему учит эта сказка? Перескажите её.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45415" y="1474936"/>
            <a:ext cx="1701442" cy="2685245"/>
          </a:xfrm>
          <a:prstGeom prst="rect">
            <a:avLst/>
          </a:prstGeom>
        </p:spPr>
      </p:pic>
      <p:pic>
        <p:nvPicPr>
          <p:cNvPr id="2052" name="Picture 4" descr="http://bedlam.ucoz.net/_pu/0/s738331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060" y="1474936"/>
            <a:ext cx="6949099" cy="52234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9972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http://graphnet.ru/images/1005785_lisa-i-teterev-skaz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231" y="1338073"/>
            <a:ext cx="8146223" cy="54274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200" y="177134"/>
            <a:ext cx="11480800" cy="1158180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Сегодня мы познакомимся со сказкой «Лиса и тетерев». Найдите её в учебнике.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03200" y="177134"/>
            <a:ext cx="11480800" cy="1158180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Эта сказка авторская или народная?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вы догадались?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03200" y="174375"/>
            <a:ext cx="11480800" cy="1158180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Рассмотрите иллюстрации к сказке.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вы думаете, кто её герои?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03200" y="171616"/>
            <a:ext cx="11480800" cy="1158180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Послушайте сказку.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45415" y="1474936"/>
            <a:ext cx="1701442" cy="2685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139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03199" y="183420"/>
            <a:ext cx="11553371" cy="60035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значит </a:t>
            </a:r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кабы</a:t>
            </a:r>
            <a:r>
              <a:rPr lang="ru-RU" sz="3600" dirty="0" smtClean="0">
                <a:solidFill>
                  <a:schemeClr val="tx1"/>
                </a:solidFill>
              </a:rPr>
              <a:t>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718" y="1175657"/>
            <a:ext cx="2572595" cy="2488754"/>
          </a:xfrm>
          <a:prstGeom prst="rect">
            <a:avLst/>
          </a:prstGeom>
        </p:spPr>
      </p:pic>
      <p:pic>
        <p:nvPicPr>
          <p:cNvPr id="4102" name="Picture 6" descr="http://cs419731.vk.me/v419731613/7153/lPbSLBWx7A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317" y="1045029"/>
            <a:ext cx="7145111" cy="5690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815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535</TotalTime>
  <Words>266</Words>
  <Application>Microsoft Office PowerPoint</Application>
  <PresentationFormat>Широкоэкранный</PresentationFormat>
  <Paragraphs>60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328</cp:revision>
  <dcterms:created xsi:type="dcterms:W3CDTF">2017-07-16T12:55:52Z</dcterms:created>
  <dcterms:modified xsi:type="dcterms:W3CDTF">2017-08-13T16:31:12Z</dcterms:modified>
</cp:coreProperties>
</file>