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8"/>
  </p:notesMasterIdLst>
  <p:handoutMasterIdLst>
    <p:handoutMasterId r:id="rId19"/>
  </p:handoutMasterIdLst>
  <p:sldIdLst>
    <p:sldId id="263" r:id="rId5"/>
    <p:sldId id="269" r:id="rId6"/>
    <p:sldId id="313" r:id="rId7"/>
    <p:sldId id="288" r:id="rId8"/>
    <p:sldId id="314" r:id="rId9"/>
    <p:sldId id="302" r:id="rId10"/>
    <p:sldId id="278" r:id="rId11"/>
    <p:sldId id="291" r:id="rId12"/>
    <p:sldId id="303" r:id="rId13"/>
    <p:sldId id="304" r:id="rId14"/>
    <p:sldId id="315" r:id="rId15"/>
    <p:sldId id="316" r:id="rId16"/>
    <p:sldId id="28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66"/>
    <a:srgbClr val="FFCC99"/>
    <a:srgbClr val="9900FF"/>
    <a:srgbClr val="77A9D2"/>
    <a:srgbClr val="FF6965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691" r:id="rId13"/>
    <p:sldLayoutId id="2147483692" r:id="rId14"/>
    <p:sldLayoutId id="2147483694" r:id="rId15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3" b="878"/>
          <a:stretch/>
        </p:blipFill>
        <p:spPr bwMode="auto">
          <a:xfrm>
            <a:off x="0" y="2987899"/>
            <a:ext cx="12192000" cy="387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7006" t="18266" r="14399" b="72139"/>
          <a:stretch/>
        </p:blipFill>
        <p:spPr>
          <a:xfrm>
            <a:off x="0" y="85696"/>
            <a:ext cx="12192000" cy="9588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490" t="27420" r="14597" b="9904"/>
          <a:stretch/>
        </p:blipFill>
        <p:spPr>
          <a:xfrm>
            <a:off x="7163451" y="867762"/>
            <a:ext cx="5028549" cy="2648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467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3" b="878"/>
          <a:stretch/>
        </p:blipFill>
        <p:spPr bwMode="auto">
          <a:xfrm>
            <a:off x="0" y="2987899"/>
            <a:ext cx="12192000" cy="387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947" t="27773" r="14102" b="55150"/>
          <a:stretch/>
        </p:blipFill>
        <p:spPr>
          <a:xfrm>
            <a:off x="0" y="0"/>
            <a:ext cx="12192000" cy="1604646"/>
          </a:xfrm>
          <a:prstGeom prst="rect">
            <a:avLst/>
          </a:prstGeom>
        </p:spPr>
      </p:pic>
      <p:pic>
        <p:nvPicPr>
          <p:cNvPr id="4098" name="Picture 2" descr="http://wallup.net/wp-content/uploads/2016/01/196147-animals-dog-grass-soccer_ball-300x2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283" y="1391990"/>
            <a:ext cx="4168463" cy="2778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65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402" t="35168" r="14201" b="49868"/>
          <a:stretch/>
        </p:blipFill>
        <p:spPr>
          <a:xfrm>
            <a:off x="0" y="0"/>
            <a:ext cx="12192000" cy="1499740"/>
          </a:xfrm>
          <a:prstGeom prst="rect">
            <a:avLst/>
          </a:prstGeom>
        </p:spPr>
      </p:pic>
      <p:pic>
        <p:nvPicPr>
          <p:cNvPr id="5122" name="Picture 2" descr="http://www.artdesign21.narod.ru/image/book/new_2/5/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13"/>
          <a:stretch/>
        </p:blipFill>
        <p:spPr bwMode="auto">
          <a:xfrm>
            <a:off x="7276563" y="1117247"/>
            <a:ext cx="4915437" cy="3473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271638"/>
              </p:ext>
            </p:extLst>
          </p:nvPr>
        </p:nvGraphicFramePr>
        <p:xfrm>
          <a:off x="191752" y="1997078"/>
          <a:ext cx="6893060" cy="4240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4778"/>
                <a:gridCol w="2047740"/>
                <a:gridCol w="1390919"/>
                <a:gridCol w="1469623"/>
              </a:tblGrid>
              <a:tr h="1060076"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плотвичка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окунь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карась</a:t>
                      </a:r>
                      <a:endParaRPr lang="ru-RU" sz="3200" dirty="0"/>
                    </a:p>
                  </a:txBody>
                  <a:tcPr anchor="ctr"/>
                </a:tc>
              </a:tr>
              <a:tr h="106007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err="1" smtClean="0"/>
                        <a:t>Касьянка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</a:tr>
              <a:tr h="106007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Том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</a:tr>
              <a:tr h="106007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Плут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40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04649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15 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этом задании?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156" t="26541" r="8065" b="39832"/>
          <a:stretch/>
        </p:blipFill>
        <p:spPr>
          <a:xfrm>
            <a:off x="0" y="3503052"/>
            <a:ext cx="12192000" cy="2889171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Кто такой птичник?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3.bp.blogspot.com/-IjzvVxHY_R8/Tx_uaFHBS8I/AAAAAAAADmw/f5yUFcdejOI/s1600/1-15-12%2B%252813%25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4" y="132521"/>
            <a:ext cx="6962959" cy="4660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906" t="26893" r="39640" b="23283"/>
          <a:stretch/>
        </p:blipFill>
        <p:spPr>
          <a:xfrm>
            <a:off x="5770386" y="2653047"/>
            <a:ext cx="6206966" cy="4001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483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здесь нужно сделать?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453" t="42914" r="45744" b="44234"/>
          <a:stretch/>
        </p:blipFill>
        <p:spPr>
          <a:xfrm>
            <a:off x="1840658" y="2299543"/>
            <a:ext cx="10200069" cy="17630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3066" t="42914" r="14498" b="44234"/>
          <a:stretch/>
        </p:blipFill>
        <p:spPr>
          <a:xfrm>
            <a:off x="3846487" y="4559173"/>
            <a:ext cx="5238419" cy="168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452" t="43090" r="30236" b="33495"/>
          <a:stretch/>
        </p:blipFill>
        <p:spPr>
          <a:xfrm>
            <a:off x="489397" y="90153"/>
            <a:ext cx="11462197" cy="2800580"/>
          </a:xfrm>
          <a:prstGeom prst="rect">
            <a:avLst/>
          </a:prstGeom>
        </p:spPr>
      </p:pic>
      <p:pic>
        <p:nvPicPr>
          <p:cNvPr id="3074" name="Picture 2" descr="https://openclipart.org/image/800px/svg_to_png/97903/hen-with-three-chicke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64" y="2421998"/>
            <a:ext cx="5794466" cy="434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24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900206" y="161785"/>
            <a:ext cx="10707050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Прочитайте задачу. Найдите условие, вопрос.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661" t="26716" r="8361" b="28213"/>
          <a:stretch/>
        </p:blipFill>
        <p:spPr>
          <a:xfrm>
            <a:off x="0" y="2527478"/>
            <a:ext cx="12192000" cy="3862813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900206" y="161785"/>
            <a:ext cx="10707050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Верно ли решена задача?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900206" y="161785"/>
            <a:ext cx="10707050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нового вы видите в оформлении задачи?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900206" y="161785"/>
            <a:ext cx="10707050" cy="117761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Теперь мы с вами будем писать в скобках наименование: 5 чего? загадок (з.)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900206" y="161785"/>
            <a:ext cx="10707050" cy="117761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И отвечать на вопрос задачи полным ответом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518147"/>
            <a:ext cx="1551422" cy="208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8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http://schemas.microsoft.com/office/infopath/2007/PartnerControls"/>
    <ds:schemaRef ds:uri="http://purl.org/dc/terms/"/>
    <ds:schemaRef ds:uri="6ee78bd2-4339-4042-adc0-bcc646419980"/>
    <ds:schemaRef ds:uri="2547570a-e5f4-4946-a4c3-82580e42479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123</Words>
  <Application>Microsoft Office PowerPoint</Application>
  <PresentationFormat>Произвольный</PresentationFormat>
  <Paragraphs>22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2017-09-18T12:18:06Z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