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0" r:id="rId4"/>
    <p:sldId id="270" r:id="rId5"/>
    <p:sldId id="271" r:id="rId6"/>
    <p:sldId id="272" r:id="rId7"/>
    <p:sldId id="273" r:id="rId8"/>
    <p:sldId id="274" r:id="rId9"/>
    <p:sldId id="281" r:id="rId10"/>
    <p:sldId id="275" r:id="rId11"/>
    <p:sldId id="276" r:id="rId12"/>
    <p:sldId id="278" r:id="rId13"/>
    <p:sldId id="277" r:id="rId14"/>
    <p:sldId id="279" r:id="rId15"/>
    <p:sldId id="280" r:id="rId16"/>
    <p:sldId id="269" r:id="rId17"/>
    <p:sldId id="261" r:id="rId18"/>
    <p:sldId id="25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31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24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293" t="38864" r="26178" b="37896"/>
          <a:stretch/>
        </p:blipFill>
        <p:spPr>
          <a:xfrm>
            <a:off x="-1" y="0"/>
            <a:ext cx="12192001" cy="28848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3736" t="39392" r="19645" b="23636"/>
          <a:stretch/>
        </p:blipFill>
        <p:spPr>
          <a:xfrm>
            <a:off x="684970" y="2884868"/>
            <a:ext cx="10822058" cy="397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49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924" t="14393" r="19645" b="20995"/>
          <a:stretch/>
        </p:blipFill>
        <p:spPr>
          <a:xfrm>
            <a:off x="953036" y="21390"/>
            <a:ext cx="10431887" cy="683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0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63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528" t="23195" r="28059" b="12720"/>
          <a:stretch/>
        </p:blipFill>
        <p:spPr>
          <a:xfrm>
            <a:off x="1429554" y="0"/>
            <a:ext cx="9028090" cy="686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79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331" t="28301" r="26871" b="16418"/>
          <a:stretch/>
        </p:blipFill>
        <p:spPr>
          <a:xfrm>
            <a:off x="798489" y="0"/>
            <a:ext cx="10728101" cy="683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0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003" t="23019" r="24693" b="29797"/>
          <a:stretch/>
        </p:blipFill>
        <p:spPr>
          <a:xfrm>
            <a:off x="682581" y="360608"/>
            <a:ext cx="10959921" cy="601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37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319037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ответили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301831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Из любого ли набора слов можно составить предложение?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319036" y="8969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Для чего в предложении нужно выделять голосом важное по смыслу слово?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19036" y="89151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01831" y="90233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19035" y="92398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4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РТ с. 10-11 №17-20</a:t>
            </a:r>
            <a:endParaRPr lang="ru-RU" sz="6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4829" t="19593" r="35944" b="5208"/>
          <a:stretch/>
        </p:blipFill>
        <p:spPr>
          <a:xfrm>
            <a:off x="4858142" y="2496457"/>
            <a:ext cx="2909752" cy="420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592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мы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2221" y="180305"/>
            <a:ext cx="11317250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Спишите предложения, вставив пропущенные буквы.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871" y="1081827"/>
            <a:ext cx="1498748" cy="19164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79560" y="1263063"/>
            <a:ext cx="87705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1. Вот село (</a:t>
            </a:r>
            <a:r>
              <a:rPr lang="ru-RU" sz="4400" dirty="0" err="1" smtClean="0"/>
              <a:t>В,в</a:t>
            </a:r>
            <a:r>
              <a:rPr lang="ru-RU" sz="4400" dirty="0" smtClean="0"/>
              <a:t>)</a:t>
            </a:r>
            <a:r>
              <a:rPr lang="ru-RU" sz="4400" dirty="0" err="1" smtClean="0"/>
              <a:t>ысокое</a:t>
            </a:r>
            <a:r>
              <a:rPr lang="ru-RU" sz="4400" dirty="0" smtClean="0"/>
              <a:t>, место тут (</a:t>
            </a:r>
            <a:r>
              <a:rPr lang="ru-RU" sz="4400" dirty="0" err="1" smtClean="0"/>
              <a:t>В,в</a:t>
            </a:r>
            <a:r>
              <a:rPr lang="ru-RU" sz="4400" dirty="0" smtClean="0"/>
              <a:t>)</a:t>
            </a:r>
            <a:r>
              <a:rPr lang="ru-RU" sz="4400" dirty="0" err="1" smtClean="0"/>
              <a:t>ысокое</a:t>
            </a:r>
            <a:r>
              <a:rPr lang="ru-RU" sz="4400" dirty="0" smtClean="0"/>
              <a:t>.</a:t>
            </a:r>
          </a:p>
          <a:p>
            <a:r>
              <a:rPr lang="ru-RU" sz="4400" dirty="0" smtClean="0"/>
              <a:t>2. Вот м(</a:t>
            </a:r>
            <a:r>
              <a:rPr lang="ru-RU" sz="4400" dirty="0" err="1" smtClean="0"/>
              <a:t>о,а</a:t>
            </a:r>
            <a:r>
              <a:rPr lang="ru-RU" sz="4400" dirty="0" smtClean="0"/>
              <a:t>)я подружка (</a:t>
            </a:r>
            <a:r>
              <a:rPr lang="ru-RU" sz="4400" dirty="0" err="1" smtClean="0"/>
              <a:t>Р,р</a:t>
            </a:r>
            <a:r>
              <a:rPr lang="ru-RU" sz="4400" dirty="0" smtClean="0"/>
              <a:t>)</a:t>
            </a:r>
            <a:r>
              <a:rPr lang="ru-RU" sz="4400" dirty="0" err="1" smtClean="0"/>
              <a:t>оза</a:t>
            </a:r>
            <a:r>
              <a:rPr lang="ru-RU" sz="4400" dirty="0" smtClean="0"/>
              <a:t>, в её руках б(</a:t>
            </a:r>
            <a:r>
              <a:rPr lang="ru-RU" sz="4400" dirty="0" err="1" smtClean="0"/>
              <a:t>о,а</a:t>
            </a:r>
            <a:r>
              <a:rPr lang="ru-RU" sz="4400" dirty="0" smtClean="0"/>
              <a:t>)</a:t>
            </a:r>
            <a:r>
              <a:rPr lang="ru-RU" sz="4400" dirty="0" err="1" smtClean="0"/>
              <a:t>льшая</a:t>
            </a:r>
            <a:r>
              <a:rPr lang="ru-RU" sz="4400" dirty="0" smtClean="0"/>
              <a:t> (</a:t>
            </a:r>
            <a:r>
              <a:rPr lang="ru-RU" sz="4400" dirty="0" err="1" smtClean="0"/>
              <a:t>Р,р</a:t>
            </a:r>
            <a:r>
              <a:rPr lang="ru-RU" sz="4400" dirty="0" smtClean="0"/>
              <a:t>)</a:t>
            </a:r>
            <a:r>
              <a:rPr lang="ru-RU" sz="4400" dirty="0" err="1" smtClean="0"/>
              <a:t>оза</a:t>
            </a:r>
            <a:r>
              <a:rPr lang="ru-RU" sz="4400" dirty="0" smtClean="0"/>
              <a:t>.</a:t>
            </a:r>
            <a:endParaRPr lang="ru-RU" sz="4400" dirty="0"/>
          </a:p>
        </p:txBody>
      </p:sp>
      <p:sp>
        <p:nvSpPr>
          <p:cNvPr id="5" name="AutoShape 2" descr="http://mtdata.ru/u23/photo6E0B/20608148960-0/origina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617" y="4063830"/>
            <a:ext cx="3546906" cy="2497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st1.stranamam.ru/data/cache/2013jan/13/31/6901568_57124-550x5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124" y="3300198"/>
            <a:ext cx="2434108" cy="3424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66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2221" y="180305"/>
            <a:ext cx="11317250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А теперь сами составьте предложения из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1076" y="1430488"/>
            <a:ext cx="87705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1. </a:t>
            </a:r>
            <a:r>
              <a:rPr lang="ru-RU" sz="4400" dirty="0"/>
              <a:t>Дождь, сильный, улице, идёт, </a:t>
            </a:r>
            <a:r>
              <a:rPr lang="ru-RU" sz="4400" dirty="0" smtClean="0"/>
              <a:t>на.</a:t>
            </a:r>
          </a:p>
          <a:p>
            <a:r>
              <a:rPr lang="ru-RU" sz="4400" dirty="0" smtClean="0"/>
              <a:t>2.</a:t>
            </a:r>
            <a:r>
              <a:rPr lang="ru-RU" sz="4400" dirty="0"/>
              <a:t> Дождь, улица, идти, кот, нас</a:t>
            </a:r>
            <a:r>
              <a:rPr lang="ru-RU" sz="4400" dirty="0" smtClean="0"/>
              <a:t>.</a:t>
            </a:r>
            <a:endParaRPr lang="ru-RU" sz="4400" dirty="0"/>
          </a:p>
        </p:txBody>
      </p:sp>
      <p:pic>
        <p:nvPicPr>
          <p:cNvPr id="6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8" r="15136" b="43738"/>
          <a:stretch/>
        </p:blipFill>
        <p:spPr bwMode="auto">
          <a:xfrm>
            <a:off x="0" y="3400023"/>
            <a:ext cx="12192000" cy="342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9" y="1119305"/>
            <a:ext cx="1603777" cy="206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528" t="39041" r="19150" b="23988"/>
          <a:stretch/>
        </p:blipFill>
        <p:spPr>
          <a:xfrm>
            <a:off x="1433847" y="0"/>
            <a:ext cx="9324305" cy="3441308"/>
          </a:xfrm>
          <a:prstGeom prst="rect">
            <a:avLst/>
          </a:prstGeom>
        </p:spPr>
      </p:pic>
      <p:pic>
        <p:nvPicPr>
          <p:cNvPr id="3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8" r="15136" b="43738"/>
          <a:stretch/>
        </p:blipFill>
        <p:spPr bwMode="auto">
          <a:xfrm>
            <a:off x="0" y="3400023"/>
            <a:ext cx="12192000" cy="342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33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886" t="37104" r="19447" b="51629"/>
          <a:stretch/>
        </p:blipFill>
        <p:spPr>
          <a:xfrm>
            <a:off x="0" y="-1"/>
            <a:ext cx="12192000" cy="1252469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278290" y="1972077"/>
            <a:ext cx="6539187" cy="1648495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Почему у нас не получилось составить предложения из второй группы слов?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808" y="4082603"/>
            <a:ext cx="2052541" cy="262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886" t="25836" r="25683" b="43706"/>
          <a:stretch/>
        </p:blipFill>
        <p:spPr>
          <a:xfrm>
            <a:off x="489397" y="0"/>
            <a:ext cx="11514669" cy="3400023"/>
          </a:xfrm>
          <a:prstGeom prst="rect">
            <a:avLst/>
          </a:prstGeom>
        </p:spPr>
      </p:pic>
      <p:pic>
        <p:nvPicPr>
          <p:cNvPr id="3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8" r="15136" b="43738"/>
          <a:stretch/>
        </p:blipFill>
        <p:spPr bwMode="auto">
          <a:xfrm>
            <a:off x="0" y="3400023"/>
            <a:ext cx="12192000" cy="342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41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820" y="141668"/>
            <a:ext cx="72250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А сейчас все дружно встали,</a:t>
            </a:r>
          </a:p>
          <a:p>
            <a:r>
              <a:rPr lang="ru-RU" sz="3600" dirty="0" smtClean="0"/>
              <a:t>Отдохнём, как на привале.</a:t>
            </a:r>
          </a:p>
          <a:p>
            <a:r>
              <a:rPr lang="ru-RU" sz="3600" dirty="0" smtClean="0"/>
              <a:t>Вправо, влево повернись,</a:t>
            </a:r>
          </a:p>
          <a:p>
            <a:r>
              <a:rPr lang="ru-RU" sz="3600" dirty="0" smtClean="0"/>
              <a:t>Наклонись и поклонись!</a:t>
            </a:r>
          </a:p>
          <a:p>
            <a:r>
              <a:rPr lang="ru-RU" sz="3600" dirty="0" smtClean="0"/>
              <a:t>Руки вверх, руки вбок</a:t>
            </a:r>
          </a:p>
          <a:p>
            <a:r>
              <a:rPr lang="ru-RU" sz="3600" dirty="0" smtClean="0"/>
              <a:t>И на месте прыг да скок!</a:t>
            </a:r>
          </a:p>
        </p:txBody>
      </p:sp>
      <p:pic>
        <p:nvPicPr>
          <p:cNvPr id="5122" name="Picture 2" descr="http://wikiclipart.com/wp-content/uploads/2016/11/Pe-clipart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202" y="2400720"/>
            <a:ext cx="6011816" cy="434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72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182</Words>
  <Application>Microsoft Office PowerPoint</Application>
  <PresentationFormat>Произвольный</PresentationFormat>
  <Paragraphs>23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РТ с. 10-11 №17-20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52</cp:revision>
  <dcterms:created xsi:type="dcterms:W3CDTF">2017-06-28T13:54:10Z</dcterms:created>
  <dcterms:modified xsi:type="dcterms:W3CDTF">2017-09-13T07:33:55Z</dcterms:modified>
</cp:coreProperties>
</file>