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301" r:id="rId3"/>
    <p:sldId id="259" r:id="rId4"/>
    <p:sldId id="291" r:id="rId5"/>
    <p:sldId id="310" r:id="rId6"/>
    <p:sldId id="313" r:id="rId7"/>
    <p:sldId id="314" r:id="rId8"/>
    <p:sldId id="330" r:id="rId9"/>
    <p:sldId id="315" r:id="rId10"/>
    <p:sldId id="332" r:id="rId11"/>
    <p:sldId id="331" r:id="rId12"/>
    <p:sldId id="334" r:id="rId13"/>
    <p:sldId id="317" r:id="rId14"/>
    <p:sldId id="318" r:id="rId15"/>
    <p:sldId id="333" r:id="rId16"/>
    <p:sldId id="336" r:id="rId17"/>
    <p:sldId id="27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такое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колода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718" y="1175657"/>
            <a:ext cx="2572595" cy="2488754"/>
          </a:xfrm>
          <a:prstGeom prst="rect">
            <a:avLst/>
          </a:prstGeom>
        </p:spPr>
      </p:pic>
      <p:pic>
        <p:nvPicPr>
          <p:cNvPr id="20482" name="Picture 2" descr="http://mw2.google.com/mw-panoramio/photos/medium/70789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518" y="968666"/>
            <a:ext cx="7668597" cy="5751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9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образовалось слово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водоносы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718" y="1175657"/>
            <a:ext cx="2572595" cy="2488754"/>
          </a:xfrm>
          <a:prstGeom prst="rect">
            <a:avLst/>
          </a:prstGeom>
        </p:spPr>
      </p:pic>
      <p:pic>
        <p:nvPicPr>
          <p:cNvPr id="19458" name="Picture 2" descr="http://audioskazki.net/wp-content/gallery/rus_skazki/u_straha_glaza_veliki/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011" y="1306286"/>
            <a:ext cx="7067163" cy="539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96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называют героев сказки?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718" y="1175657"/>
            <a:ext cx="2572595" cy="24887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314" y="1481012"/>
            <a:ext cx="2554514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Бабушка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27314" y="2746883"/>
            <a:ext cx="2554514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Внучка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7314" y="4012754"/>
            <a:ext cx="2554514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Курочка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27314" y="5274604"/>
            <a:ext cx="2554514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Мышка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513943" y="1481012"/>
            <a:ext cx="3004456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старушка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513943" y="2746883"/>
            <a:ext cx="3004456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хохотушка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513942" y="4012754"/>
            <a:ext cx="3004457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dirty="0" err="1" smtClean="0"/>
              <a:t>клохтушка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513943" y="5274604"/>
            <a:ext cx="3004456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норушка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777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718" y="1175657"/>
            <a:ext cx="2572595" cy="2488754"/>
          </a:xfrm>
          <a:prstGeom prst="rect">
            <a:avLst/>
          </a:prstGeom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203198" y="222057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сказку по цепочке по предложению.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126" name="Picture 6" descr="https://www.rahvaraamat.ee/images/products/000/092/940/thumbnails/view/6f478db24cd124f89d12822c53307c33922afc72/%D1%83-%D1%81%D1%82%D1%80%D0%B0%D1%85%D0%B0-%D0%B3%D0%BB%D0%B0%D0%B7%D0%B0-%D0%B2%D0%B5%D0%BB%D0%B8%D0%BA%D0%B8-%D1%87%D0%B8%D1%82%D0%B0%D0%B5%D0%BC-%D0%BF%D0%BE-%D1%81%D0%BB%D0%BE%D0%B3%D0%B0%D0%B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801" y="1175657"/>
            <a:ext cx="3951969" cy="5287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14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20439" t="30903" r="40629" b="28026"/>
          <a:stretch/>
        </p:blipFill>
        <p:spPr>
          <a:xfrm>
            <a:off x="732890" y="1509485"/>
            <a:ext cx="8760601" cy="5196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175657"/>
            <a:ext cx="1756386" cy="2685244"/>
          </a:xfrm>
          <a:prstGeom prst="rect">
            <a:avLst/>
          </a:prstGeo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203198" y="180787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Назовите героев сказки. Какими вы себе их представляете? Чем они похожи друг на друга?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AutoShape 2" descr="http://www.playing-field.ru/img/2015/051901/5527878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203197" y="182732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пословицу после сказки.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её понимаете?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203196" y="182675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Подходит ли пословица к сказке? В чём причина страха героев?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203194" y="178842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Зачем рассказчик использует такие необычные слова: </a:t>
            </a:r>
            <a:r>
              <a:rPr lang="ru-RU" sz="3600" dirty="0" err="1" smtClean="0">
                <a:solidFill>
                  <a:schemeClr val="tx1"/>
                </a:solidFill>
              </a:rPr>
              <a:t>трё</a:t>
            </a:r>
            <a:r>
              <a:rPr lang="ru-RU" sz="3600" dirty="0" smtClean="0">
                <a:solidFill>
                  <a:schemeClr val="tx1"/>
                </a:solidFill>
              </a:rPr>
              <a:t>-ё-х, </a:t>
            </a:r>
            <a:r>
              <a:rPr lang="ru-RU" sz="3600" dirty="0" err="1" smtClean="0">
                <a:solidFill>
                  <a:schemeClr val="tx1"/>
                </a:solidFill>
              </a:rPr>
              <a:t>плё</a:t>
            </a:r>
            <a:r>
              <a:rPr lang="ru-RU" sz="3600" dirty="0" smtClean="0">
                <a:solidFill>
                  <a:schemeClr val="tx1"/>
                </a:solidFill>
              </a:rPr>
              <a:t>-ё-х, трёх-трёх-трёх, </a:t>
            </a:r>
            <a:r>
              <a:rPr lang="ru-RU" sz="3600" dirty="0" err="1" smtClean="0">
                <a:solidFill>
                  <a:schemeClr val="tx1"/>
                </a:solidFill>
              </a:rPr>
              <a:t>плёх-плёх-плёх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203190" y="185128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начинается сказка? Каким тоном, в каком темпе следует начинать рассказывать сказку?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215900" y="185344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Каким тоном нужно читать вторую часть сказки?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229750" y="182789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Где меняется спокойная интонация на быструю, напряжённую?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70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8208" t="33085" r="14748" b="33780"/>
          <a:stretch/>
        </p:blipFill>
        <p:spPr>
          <a:xfrm>
            <a:off x="857533" y="0"/>
            <a:ext cx="10690523" cy="29705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5013" t="25347" r="27801" b="13938"/>
          <a:stretch/>
        </p:blipFill>
        <p:spPr>
          <a:xfrm>
            <a:off x="5907315" y="2365829"/>
            <a:ext cx="6209768" cy="449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9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213679"/>
            <a:ext cx="1972833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199" y="176565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Чему учит эта сказка?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1506" name="Picture 2" descr="http://stolicadetstva.com/images/text/5e7f4ab4846d5796cd7dc6cf7481cb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57" y="2048534"/>
            <a:ext cx="8186057" cy="370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446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rhivurokov.ru/multiurok/html/2017/03/26/s_58d7413728c6f/596030_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34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67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27696" t="30590" r="27762" b="31558"/>
          <a:stretch/>
        </p:blipFill>
        <p:spPr>
          <a:xfrm>
            <a:off x="734095" y="1352280"/>
            <a:ext cx="8706721" cy="4159878"/>
          </a:xfrm>
          <a:prstGeom prst="rect">
            <a:avLst/>
          </a:prstGeom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463638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что мы относим к устному народному творчеству.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135852" y="308627"/>
            <a:ext cx="9824463" cy="6190247"/>
            <a:chOff x="904032" y="385900"/>
            <a:chExt cx="9824463" cy="6190247"/>
          </a:xfrm>
        </p:grpSpPr>
        <p:pic>
          <p:nvPicPr>
            <p:cNvPr id="3" name="Picture 2" descr="http://parkfili.com/wp-content/uploads/2015/10/1470586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6649" y="480146"/>
              <a:ext cx="6940684" cy="6096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4888045" y="2716077"/>
              <a:ext cx="213789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устное</a:t>
              </a:r>
            </a:p>
            <a:p>
              <a:pPr algn="ctr"/>
              <a:r>
                <a:rPr lang="ru-RU" sz="3200" dirty="0" smtClean="0"/>
                <a:t>народное</a:t>
              </a:r>
            </a:p>
            <a:p>
              <a:pPr algn="ctr"/>
              <a:r>
                <a:rPr lang="ru-RU" sz="3200" dirty="0" smtClean="0"/>
                <a:t>творчество</a:t>
              </a:r>
              <a:endParaRPr lang="ru-RU" sz="32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263264" y="549309"/>
              <a:ext cx="2137893" cy="10772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народные песни</a:t>
              </a:r>
              <a:endParaRPr lang="ru-RU" sz="3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888045" y="385900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пословицы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27097" y="2825446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err="1" smtClean="0"/>
                <a:t>потешки</a:t>
              </a:r>
              <a:endParaRPr lang="ru-RU" sz="3200" dirty="0" smtClean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775874" y="1310664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поговорки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291486" y="4174518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прибаутки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226074" y="5509778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загадки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24538" y="5991372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считалки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705940" y="5217390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скороговорки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91396" y="3700962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небылицы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04032" y="2423689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сказки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79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 стрелкой 20"/>
          <p:cNvCxnSpPr/>
          <p:nvPr/>
        </p:nvCxnSpPr>
        <p:spPr>
          <a:xfrm>
            <a:off x="5866329" y="17496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2434106" y="17496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кругленная прямоугольная выноска 1"/>
          <p:cNvSpPr/>
          <p:nvPr/>
        </p:nvSpPr>
        <p:spPr>
          <a:xfrm>
            <a:off x="3747752" y="128788"/>
            <a:ext cx="7611416" cy="476516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какие бывают сказки.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279" y="746302"/>
            <a:ext cx="1893195" cy="19334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24270" y="826314"/>
            <a:ext cx="2318198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Сказки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6212" y="2390841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…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018986" y="2400393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народные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83333" y="5118813"/>
            <a:ext cx="3747754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…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747753" y="3806318"/>
            <a:ext cx="2884867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бытовые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632620" y="5118813"/>
            <a:ext cx="3709116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…</a:t>
            </a:r>
            <a:endParaRPr lang="ru-RU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490175" y="1749644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542468" y="1749643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396248" y="1749643"/>
            <a:ext cx="0" cy="20566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007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 стрелкой 20"/>
          <p:cNvCxnSpPr/>
          <p:nvPr/>
        </p:nvCxnSpPr>
        <p:spPr>
          <a:xfrm>
            <a:off x="6606558" y="15464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3174335" y="15464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964499" y="623114"/>
            <a:ext cx="2318198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Сказки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36441" y="2187641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народные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759215" y="2197193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авторские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23562" y="4915613"/>
            <a:ext cx="3747754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волшебные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487982" y="3603118"/>
            <a:ext cx="2884867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бытовые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372849" y="4915613"/>
            <a:ext cx="3709116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о животных</a:t>
            </a:r>
            <a:endParaRPr lang="ru-RU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4230404" y="1546444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282697" y="1546443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136477" y="1546443"/>
            <a:ext cx="0" cy="20566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30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03200" y="177134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Какую сказку мы прочитали на прошлом уроке?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Чему учит эта сказка? 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://www.re-animate.com/test/kobzarev/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704" y="3005156"/>
            <a:ext cx="3182711" cy="37131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45415" y="1474936"/>
            <a:ext cx="1701442" cy="2685245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203200" y="174593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 каком порядке в сказке происходили события?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0114" y="1669142"/>
            <a:ext cx="881017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Кузнец дал хозяину новую косу.</a:t>
            </a:r>
          </a:p>
          <a:p>
            <a:r>
              <a:rPr lang="ru-RU" sz="3600" dirty="0" smtClean="0"/>
              <a:t>Подавился петушок бобовым зёрнышком.</a:t>
            </a:r>
          </a:p>
          <a:p>
            <a:r>
              <a:rPr lang="ru-RU" sz="3600" dirty="0" smtClean="0"/>
              <a:t>Хозяюшка дала маслица курочке.</a:t>
            </a:r>
          </a:p>
          <a:p>
            <a:r>
              <a:rPr lang="ru-RU" sz="3600" dirty="0" smtClean="0"/>
              <a:t>Коровушка дала молочка.</a:t>
            </a:r>
          </a:p>
          <a:p>
            <a:r>
              <a:rPr lang="ru-RU" sz="3600" dirty="0" smtClean="0"/>
              <a:t>Курочка спасла петушка.</a:t>
            </a:r>
          </a:p>
          <a:p>
            <a:r>
              <a:rPr lang="ru-RU" sz="3600" dirty="0" smtClean="0"/>
              <a:t>Хозяин дал коровушке свежей </a:t>
            </a:r>
          </a:p>
          <a:p>
            <a:r>
              <a:rPr lang="ru-RU" sz="3600" dirty="0" smtClean="0"/>
              <a:t>травы.</a:t>
            </a: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03200" y="175933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Чему учит эта сказка? Перескажите её.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97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dialogimam.com/sites/default/files/users/user1/skazki/u_straha_glaz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632" y="1600882"/>
            <a:ext cx="8087872" cy="525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200" y="177134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познакомимся со сказкой «У страха глаза велики». Найдите её в учебнике.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200" y="177134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Эта сказка авторская или народная?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догадались?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200" y="177134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Рассмотрите иллюстрации к сказке.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думаете, кто её герои?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200" y="177134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сказку.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45415" y="1474936"/>
            <a:ext cx="1701442" cy="268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13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такое </a:t>
            </a:r>
            <a:r>
              <a:rPr lang="ru-RU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напёрсточек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718" y="1175657"/>
            <a:ext cx="2572595" cy="2488754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03198" y="185702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значит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схоронилась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s://s3.amazonaws.com/kuma_image/attached_images/33129/c59cdb1e29b3aaf7a2a29ce290cfc9120cf48c38/large.jpg?14703934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04" y="1291770"/>
            <a:ext cx="5254171" cy="52541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smayli.ru/data/smiles/mishia-2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197" y="2844800"/>
            <a:ext cx="4049481" cy="370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15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302</Words>
  <Application>Microsoft Office PowerPoint</Application>
  <PresentationFormat>Произвольный</PresentationFormat>
  <Paragraphs>72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310</cp:revision>
  <dcterms:created xsi:type="dcterms:W3CDTF">2017-07-16T12:55:52Z</dcterms:created>
  <dcterms:modified xsi:type="dcterms:W3CDTF">2017-09-18T12:19:01Z</dcterms:modified>
</cp:coreProperties>
</file>