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15" r:id="rId3"/>
    <p:sldId id="316" r:id="rId4"/>
    <p:sldId id="331" r:id="rId5"/>
    <p:sldId id="332" r:id="rId6"/>
    <p:sldId id="333" r:id="rId7"/>
    <p:sldId id="310" r:id="rId8"/>
    <p:sldId id="299" r:id="rId9"/>
    <p:sldId id="300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29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284" r:id="rId27"/>
    <p:sldId id="285" r:id="rId28"/>
    <p:sldId id="286" r:id="rId29"/>
    <p:sldId id="28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-108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1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18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52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90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4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201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82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28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4.bp.blogspot.com/-h1xIsWTpM_M/VL_iShY2m5I/AAAAAAAAqQ4/HWSJ3cIDtqo/s1600/%D0%BA%D0%BE%D1%81%D0%BC%D0%BE%D1%81-%D0%BA%D1%80%D0%B0%D1%81%D0%B8%D0%B2%D1%8B%D0%B5-%D0%BA%D0%B0%D1%80%D1%82%D0%B8%D0%BD%D0%BA%D0%B8-%D0%BD%D0%BE%D1%87%D0%BD%D0%BE%D0%B5-%D0%BD%D0%B5%D0%B1%D0%BE-%D0%B7%D0%B2%D0%B5%D0%B7%D0%B4%D1%8B-85160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42899" y="1532585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8"/>
            <a:ext cx="10498427" cy="1355927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безоблачный вечер небо над головой усыпано множеством звёзд. Они кажутся нам маленьким сверкающими точками, потому что находятся очень далеко от Земли.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6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3.googleusercontent.com/u6kLIH_vzntipAEjBDb8ZrzLcwSKNsUzPMdsS75xKC3mvwfrhdLxST5cPpfGTTn0kLBM=h12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2747" y="1090597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9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действительности каждая звезда - это огромный светящийся раскалённый шар.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8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wallpapersxl.com/wallpapers/2560x1600/planets-space-universe-hd-fondos/872689/planets-space-universe-hd-fondos-pin-earth-stars-fantasy-get-on-pinterest-8726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2747" y="1090597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9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Солнце - это одна из звёзд.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7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tatic1.squarespace.com/static/56530521e4b0c307d59bbe97/t/57c449bc893fc083d172ea41/1472481729066/?format=1000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23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images.astronet.ru/pubd/2003/10/27/0001194489/solprom1_eit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676" y="0"/>
            <a:ext cx="62033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2747" y="1090597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9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Самые горячие звёзды голубого цвета, другие, менее горячие, красного.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8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pacegid.com/wp-content/uploads/2014/11/Sravnenie-zvez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23203" y="1064093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1273" y="189911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Звёзды отличаются размерами. Есть звёзды - гиганты, а есть звёзды - карлики.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livefomdet.ru/uploads/images/v/e/l/velika_vedmeditsja_suz_r_ja_foto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2747" y="1090597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9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Значками разной величины на карте показаны звёзды от ярчайших до менее заметных. Каждая звезда имеет название.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39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oneyes.ru/img/picture/Feb/21/e4fbcee73523bb6537bc80ac40788ff8/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56533" y="2202830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90152" y="62572"/>
            <a:ext cx="10498427" cy="1407442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Наиболее яркие, заметные на тёмном небе звёзды древние учёные объединили в созвездия. Каждому созвездию они дали своё, часто сказочное, легендарное название.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5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825332" y="92293"/>
            <a:ext cx="5446680" cy="2022937"/>
          </a:xfrm>
          <a:prstGeom prst="wedgeRoundRectCallout">
            <a:avLst>
              <a:gd name="adj1" fmla="val -37030"/>
              <a:gd name="adj2" fmla="val 9670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загадку: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Из какого ковша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Не пью, не едят,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только на него глядят?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10836" y="2583193"/>
            <a:ext cx="1945641" cy="291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://www.stroysa.tomsk.ru/upload/FTP/Pictures/5E97743B-761B-46E2-9A5D-A74BC0CC76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95" y="759300"/>
            <a:ext cx="4622487" cy="271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bagnet.org/storage/16/17/01/23/729_486_560d09df126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379" y="3309326"/>
            <a:ext cx="4965622" cy="3310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tdata.ru/u24/photo2B9C/20204189798-0/original.jpe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904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2642" y="2898288"/>
            <a:ext cx="2326783" cy="310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17724" y="139844"/>
            <a:ext cx="4816699" cy="2140259"/>
          </a:xfrm>
          <a:prstGeom prst="wedgeRoundRectCallout">
            <a:avLst>
              <a:gd name="adj1" fmla="val 20093"/>
              <a:gd name="adj2" fmla="val 94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Созвездия меняют своё местоположение в зависимости от времени года, потому что Земля вращается вокруг Солнца.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77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825331" y="92293"/>
            <a:ext cx="10817169" cy="731955"/>
          </a:xfrm>
          <a:prstGeom prst="wedgeRoundRectCallout">
            <a:avLst>
              <a:gd name="adj1" fmla="val -37030"/>
              <a:gd name="adj2" fmla="val 9670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описание созвездий на стр. 41 учебника.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664373" y="1036452"/>
            <a:ext cx="1319831" cy="197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487" t="18618" r="20240" b="8670"/>
          <a:stretch/>
        </p:blipFill>
        <p:spPr>
          <a:xfrm>
            <a:off x="257578" y="2975020"/>
            <a:ext cx="4870178" cy="3882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9183" t="24956" r="24990" b="43177"/>
          <a:stretch/>
        </p:blipFill>
        <p:spPr>
          <a:xfrm>
            <a:off x="4520485" y="951349"/>
            <a:ext cx="7495505" cy="24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ila.kcbux.ru/Raznoe/Zdorove/Luna/image/anime/39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2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6000" y="0"/>
            <a:ext cx="6096000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Легенда о Кассиопее и Цефее</a:t>
            </a:r>
          </a:p>
          <a:p>
            <a:pPr algn="just"/>
            <a:r>
              <a:rPr lang="ru-RU" sz="2000" dirty="0" smtClean="0">
                <a:latin typeface="verdana" panose="020B0604030504040204" pitchFamily="34" charset="0"/>
              </a:rPr>
              <a:t>В </a:t>
            </a:r>
            <a:r>
              <a:rPr lang="ru-RU" sz="2000" dirty="0">
                <a:latin typeface="verdana" panose="020B0604030504040204" pitchFamily="34" charset="0"/>
              </a:rPr>
              <a:t>стране Эфиопии правил некогда грозный и могучий царь </a:t>
            </a:r>
            <a:r>
              <a:rPr lang="ru-RU" sz="2000" dirty="0" smtClean="0">
                <a:latin typeface="verdana" panose="020B0604030504040204" pitchFamily="34" charset="0"/>
              </a:rPr>
              <a:t>Цефей. </a:t>
            </a:r>
            <a:r>
              <a:rPr lang="ru-RU" sz="2000" dirty="0">
                <a:latin typeface="verdana" panose="020B0604030504040204" pitchFamily="34" charset="0"/>
              </a:rPr>
              <a:t>Женой царя Цефея была исключительно </a:t>
            </a:r>
            <a:r>
              <a:rPr lang="ru-RU" sz="2000" dirty="0" smtClean="0">
                <a:latin typeface="verdana" panose="020B0604030504040204" pitchFamily="34" charset="0"/>
              </a:rPr>
              <a:t>красивая царица</a:t>
            </a:r>
            <a:r>
              <a:rPr lang="ru-RU" sz="2000" dirty="0">
                <a:latin typeface="verdana" panose="020B0604030504040204" pitchFamily="34" charset="0"/>
              </a:rPr>
              <a:t> Кассиопея. Пуще всего на свете любили царь с царицей свою единственную дочь Андромеду. </a:t>
            </a:r>
            <a:r>
              <a:rPr lang="ru-RU" sz="2000" dirty="0" smtClean="0">
                <a:latin typeface="verdana" panose="020B0604030504040204" pitchFamily="34" charset="0"/>
              </a:rPr>
              <a:t>Завистники царской семьи захотели погубить Андромеду, напустив на ней огромное кровожадное морское чудище. Но от неминуемой гибели красавицу Андромеду спас герой Персей.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067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31294" r="25188" b="41945"/>
          <a:stretch/>
        </p:blipFill>
        <p:spPr>
          <a:xfrm>
            <a:off x="206062" y="128788"/>
            <a:ext cx="8856344" cy="23825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8487" t="18618" r="20240" b="8670"/>
          <a:stretch/>
        </p:blipFill>
        <p:spPr>
          <a:xfrm>
            <a:off x="6240950" y="2358922"/>
            <a:ext cx="5642911" cy="4499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10130346" y="213890"/>
            <a:ext cx="1319831" cy="197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" y="3120090"/>
            <a:ext cx="3039415" cy="405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ufa-room.ru/uploads/ufa/2015/01/9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00" y="425002"/>
            <a:ext cx="3048000" cy="56938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	</a:t>
            </a:r>
            <a:r>
              <a:rPr lang="ru-RU" sz="2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Орион был красивый </a:t>
            </a:r>
            <a:r>
              <a:rPr lang="ru-RU" sz="2800" dirty="0">
                <a:solidFill>
                  <a:srgbClr val="000000"/>
                </a:solidFill>
                <a:latin typeface="verdana" panose="020B0604030504040204" pitchFamily="34" charset="0"/>
              </a:rPr>
              <a:t>и ловкий </a:t>
            </a:r>
            <a:r>
              <a:rPr lang="ru-RU" sz="2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охотник. </a:t>
            </a:r>
            <a:r>
              <a:rPr lang="ru-RU" sz="2800" dirty="0">
                <a:solidFill>
                  <a:srgbClr val="000000"/>
                </a:solidFill>
                <a:latin typeface="verdana" panose="020B0604030504040204" pitchFamily="34" charset="0"/>
              </a:rPr>
              <a:t>Со своими двумя собаками (Большой Пес и Малый Пес) ходил он охотиться по лесам и горам на диких </a:t>
            </a:r>
            <a:r>
              <a:rPr lang="ru-RU" sz="2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зверей.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3752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10130346" y="213890"/>
            <a:ext cx="1319831" cy="197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" y="3120090"/>
            <a:ext cx="3039415" cy="405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8787" t="31470" r="24594" b="45114"/>
          <a:stretch/>
        </p:blipFill>
        <p:spPr>
          <a:xfrm>
            <a:off x="0" y="80182"/>
            <a:ext cx="9800291" cy="2278740"/>
          </a:xfrm>
          <a:prstGeom prst="rect">
            <a:avLst/>
          </a:prstGeom>
        </p:spPr>
      </p:pic>
      <p:pic>
        <p:nvPicPr>
          <p:cNvPr id="7" name="Picture 2" descr="http://mila.kcbux.ru/Raznoe/Zdorove/Luna/image/anime/39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526" y="2358922"/>
            <a:ext cx="6016796" cy="45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1913" y="1686325"/>
            <a:ext cx="1578076" cy="236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99573" y="306301"/>
            <a:ext cx="10804292" cy="1350140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Вылепите из пластилина модели изученных созвездий. Для этого пластилиновые звёзды расположите на листе картина в правильном порядке.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2532" name="Picture 4" descr="http://s60.radikal.ru/i169/0810/26/bbc930797f9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 t="16081" r="3753" b="23946"/>
          <a:stretch/>
        </p:blipFill>
        <p:spPr bwMode="auto">
          <a:xfrm>
            <a:off x="3567449" y="2266682"/>
            <a:ext cx="6981153" cy="35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99573" y="306301"/>
            <a:ext cx="10804292" cy="1350140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 помощью атласа-определителя подпишите названия самых ярких звёзд вылепленных созвездий.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5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58401" y="1738648"/>
            <a:ext cx="2326783" cy="310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66670" y="139844"/>
            <a:ext cx="11367753" cy="1598804"/>
          </a:xfrm>
          <a:prstGeom prst="wedgeRoundRectCallout">
            <a:avLst>
              <a:gd name="adj1" fmla="val 35841"/>
              <a:gd name="adj2" fmla="val 8788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Солнце бывает «в гостях» у разных созвездий, у каждого примерно месяц. Пояс из созвездий, вдоль которого Солнце движется в течение года, называется 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зодиак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21972" y="2101655"/>
            <a:ext cx="8731876" cy="4556722"/>
            <a:chOff x="566670" y="2114534"/>
            <a:chExt cx="6878065" cy="33847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/>
            <a:srcRect l="48744" t="27245" r="19645" b="15889"/>
            <a:stretch/>
          </p:blipFill>
          <p:spPr>
            <a:xfrm>
              <a:off x="566670" y="2114534"/>
              <a:ext cx="3346613" cy="3384744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/>
            <a:srcRect l="18490" t="22138" r="48153" b="21171"/>
            <a:stretch/>
          </p:blipFill>
          <p:spPr>
            <a:xfrm>
              <a:off x="3913283" y="2114534"/>
              <a:ext cx="3531452" cy="3374265"/>
            </a:xfrm>
            <a:prstGeom prst="rect">
              <a:avLst/>
            </a:prstGeom>
          </p:spPr>
        </p:pic>
      </p:grpSp>
      <p:sp>
        <p:nvSpPr>
          <p:cNvPr id="9" name="Скругленная прямоугольная выноска 8"/>
          <p:cNvSpPr/>
          <p:nvPr/>
        </p:nvSpPr>
        <p:spPr>
          <a:xfrm>
            <a:off x="566669" y="139844"/>
            <a:ext cx="11367753" cy="1598804"/>
          </a:xfrm>
          <a:prstGeom prst="wedgeRoundRectCallout">
            <a:avLst>
              <a:gd name="adj1" fmla="val 35841"/>
              <a:gd name="adj2" fmla="val 8788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Попутешествуем по зодиаку! Начнём путешествие с созвездия Овен. Двигайтесь вслед за солнышком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(по часовой стрелке) и называйте созвездия.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66668" y="146898"/>
            <a:ext cx="11367753" cy="1598804"/>
          </a:xfrm>
          <a:prstGeom prst="wedgeRoundRectCallout">
            <a:avLst>
              <a:gd name="adj1" fmla="val 35841"/>
              <a:gd name="adj2" fmla="val 8788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Сколько всего созвездий в зодиаке? Объясните, почему.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4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43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688" t="28653" r="25584" b="42298"/>
          <a:stretch/>
        </p:blipFill>
        <p:spPr>
          <a:xfrm>
            <a:off x="2099255" y="1455914"/>
            <a:ext cx="9577797" cy="280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14-15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ТПО </a:t>
            </a:r>
            <a:r>
              <a:rPr lang="ru-RU" sz="6600" dirty="0" smtClean="0"/>
              <a:t>с. 31-32 №1, 2, 3.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50349" y="1843218"/>
            <a:ext cx="5793640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Ночи темнее, дни холоднее,</a:t>
            </a:r>
          </a:p>
          <a:p>
            <a:pPr algn="ctr"/>
            <a:r>
              <a:rPr lang="ru-RU" sz="2800" dirty="0" smtClean="0"/>
              <a:t>Листья пожелтели, птицы улетели.</a:t>
            </a:r>
          </a:p>
          <a:p>
            <a:pPr algn="ctr"/>
            <a:r>
              <a:rPr lang="ru-RU" sz="2800" dirty="0" smtClean="0"/>
              <a:t>Мелкий затяжной дождик поливает.</a:t>
            </a:r>
          </a:p>
          <a:p>
            <a:pPr algn="ctr"/>
            <a:r>
              <a:rPr lang="ru-RU" sz="2800" dirty="0" smtClean="0"/>
              <a:t>Как это время народ называет?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33712" y="3847366"/>
            <a:ext cx="5434885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Явление неживой природы, при котором температура воздуха опускается ниже 0</a:t>
            </a:r>
            <a:r>
              <a:rPr lang="ru-RU" sz="2800" baseline="30000" dirty="0" smtClean="0"/>
              <a:t>0</a:t>
            </a:r>
            <a:r>
              <a:rPr lang="ru-RU" sz="2800" dirty="0" smtClean="0"/>
              <a:t>, появляется первый лёд на лужах.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5977690" y="4645856"/>
            <a:ext cx="5434885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В холодные осенние дни вдоль берегов рек на мелких местах образуется тонкий лёд - начинается …</a:t>
            </a:r>
            <a:endParaRPr lang="ru-RU" sz="2800" dirty="0"/>
          </a:p>
        </p:txBody>
      </p:sp>
      <p:pic>
        <p:nvPicPr>
          <p:cNvPr id="1026" name="Picture 2" descr="http://www.vkpress.ru/upload/iblock/df1/df1956089e90a2c790ddd7792c4615d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28" y="942691"/>
            <a:ext cx="4342831" cy="2712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33758" y="966364"/>
            <a:ext cx="4557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Не снег и не лёд, а серебром деревья уберёт.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28243" y="2115045"/>
            <a:ext cx="559983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Это явление природы бывает только осенью. Деревья наряжаются в разноцветные уборы, а затем сбрасывают листву.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426896" y="4281569"/>
            <a:ext cx="5434885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Он пушистый, серебристый,</a:t>
            </a:r>
          </a:p>
          <a:p>
            <a:pPr algn="just"/>
            <a:r>
              <a:rPr lang="ru-RU" sz="2800" dirty="0" smtClean="0"/>
              <a:t>Но рукой его не тронь,</a:t>
            </a:r>
          </a:p>
          <a:p>
            <a:pPr algn="just"/>
            <a:r>
              <a:rPr lang="ru-RU" sz="2800" dirty="0" smtClean="0"/>
              <a:t>Станет капелькою чистой,</a:t>
            </a:r>
          </a:p>
          <a:p>
            <a:pPr algn="just"/>
            <a:r>
              <a:rPr lang="ru-RU" sz="2800" dirty="0" smtClean="0"/>
              <a:t>Как поймаешь на ладонь.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448022" y="4808081"/>
            <a:ext cx="5434885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Небольшие перелётные птицы чёрного цвета с белой грудкой, похожи на ласточек, одни из первых улетают на юг.</a:t>
            </a:r>
            <a:endParaRPr lang="ru-RU" sz="2800" dirty="0"/>
          </a:p>
        </p:txBody>
      </p:sp>
      <p:pic>
        <p:nvPicPr>
          <p:cNvPr id="2050" name="Picture 2" descr="http://www.prizyv.ru/wp-content/uploads/2014/03/17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890" y="2158159"/>
            <a:ext cx="3615065" cy="2412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1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299" y="3235574"/>
            <a:ext cx="4557228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Журавли летят на юг углом, его называют …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620010" y="1589086"/>
            <a:ext cx="5599836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Скворцы, дрозды и другие мелкие птицы летят вместе, рядом. Они собираются в …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389166" y="4666735"/>
            <a:ext cx="4892079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Красногрудый, чернокрылый,</a:t>
            </a:r>
          </a:p>
          <a:p>
            <a:pPr algn="just"/>
            <a:r>
              <a:rPr lang="ru-RU" sz="2800" dirty="0" smtClean="0"/>
              <a:t>Любит зёрнышки клевать.</a:t>
            </a:r>
          </a:p>
          <a:p>
            <a:pPr algn="just"/>
            <a:r>
              <a:rPr lang="ru-RU" sz="2800" dirty="0" smtClean="0"/>
              <a:t>С первым снегом на рябине</a:t>
            </a:r>
          </a:p>
          <a:p>
            <a:pPr algn="just"/>
            <a:r>
              <a:rPr lang="ru-RU" sz="2800" dirty="0" smtClean="0"/>
              <a:t>Он появится опять.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872768" y="4371373"/>
            <a:ext cx="568817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Птицы, улетающие в тёплые края осенью и возвращающиеся весной.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757115" y="5593508"/>
            <a:ext cx="5434885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Птицы, которые не улетают и круглый год живут у нас.</a:t>
            </a:r>
            <a:endParaRPr lang="ru-RU" sz="2800" dirty="0"/>
          </a:p>
        </p:txBody>
      </p:sp>
      <p:pic>
        <p:nvPicPr>
          <p:cNvPr id="3074" name="Picture 2" descr="http://prometei.my1.ru/katalog/zhurav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451" y="1044990"/>
            <a:ext cx="4622487" cy="3137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7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 викторины!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6185" y="1274964"/>
            <a:ext cx="4557228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Без крыльев, а быстрее птицы с дерева на дерево перелетает, осенью грибы сушит, орехи и шишки заготавливает.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51750" y="3708415"/>
            <a:ext cx="505828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Что это за зверь лесной</a:t>
            </a:r>
          </a:p>
          <a:p>
            <a:pPr algn="ctr"/>
            <a:r>
              <a:rPr lang="ru-RU" sz="2800" dirty="0" smtClean="0"/>
              <a:t>Встал, как столбик, под сосной?</a:t>
            </a:r>
          </a:p>
          <a:p>
            <a:pPr algn="ctr"/>
            <a:r>
              <a:rPr lang="ru-RU" sz="2800" dirty="0" smtClean="0"/>
              <a:t>И стоит среди травы,</a:t>
            </a:r>
          </a:p>
          <a:p>
            <a:pPr algn="ctr"/>
            <a:r>
              <a:rPr lang="ru-RU" sz="2800" dirty="0" smtClean="0"/>
              <a:t>Уши больше головы.</a:t>
            </a:r>
          </a:p>
          <a:p>
            <a:pPr algn="ctr"/>
            <a:r>
              <a:rPr lang="ru-RU" sz="2800" dirty="0" smtClean="0"/>
              <a:t>Осенью всех удивляет,</a:t>
            </a:r>
          </a:p>
          <a:p>
            <a:pPr algn="ctr"/>
            <a:r>
              <a:rPr lang="ru-RU" sz="2800" dirty="0" smtClean="0"/>
              <a:t>Шубки цвет своей меняет.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730844" y="3174497"/>
            <a:ext cx="4018463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Хоть я не молоток - </a:t>
            </a:r>
          </a:p>
          <a:p>
            <a:pPr algn="ctr"/>
            <a:r>
              <a:rPr lang="ru-RU" sz="2800" dirty="0" smtClean="0"/>
              <a:t>По дереву стучу.</a:t>
            </a:r>
          </a:p>
          <a:p>
            <a:pPr algn="ctr"/>
            <a:r>
              <a:rPr lang="ru-RU" sz="2800" dirty="0" smtClean="0"/>
              <a:t>В нём каждый уголок</a:t>
            </a:r>
          </a:p>
          <a:p>
            <a:pPr algn="ctr"/>
            <a:r>
              <a:rPr lang="ru-RU" sz="2800" dirty="0" smtClean="0"/>
              <a:t>Обследовать хочу.</a:t>
            </a:r>
          </a:p>
          <a:p>
            <a:pPr algn="ctr"/>
            <a:r>
              <a:rPr lang="ru-RU" sz="2800" dirty="0" smtClean="0"/>
              <a:t>Хожу я в шапке красной,</a:t>
            </a:r>
          </a:p>
          <a:p>
            <a:pPr algn="ctr"/>
            <a:r>
              <a:rPr lang="ru-RU" sz="2800" dirty="0" smtClean="0"/>
              <a:t>Морозов не боюсь,</a:t>
            </a:r>
          </a:p>
          <a:p>
            <a:pPr algn="ctr"/>
            <a:r>
              <a:rPr lang="ru-RU" sz="2800" dirty="0" smtClean="0"/>
              <a:t>В лесу зимой опасной</a:t>
            </a:r>
          </a:p>
          <a:p>
            <a:pPr algn="ctr"/>
            <a:r>
              <a:rPr lang="ru-RU" sz="2800" dirty="0" smtClean="0"/>
              <a:t>Бесстрашно остаюсь.</a:t>
            </a:r>
            <a:endParaRPr lang="ru-RU" sz="2800" dirty="0"/>
          </a:p>
        </p:txBody>
      </p:sp>
      <p:pic>
        <p:nvPicPr>
          <p:cNvPr id="4098" name="Picture 2" descr="http://img1.liveinternet.ru/images/attach/d/1/131/632/131632583_orig_36669994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741" y="899341"/>
            <a:ext cx="3414520" cy="2558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0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9931" y="1269478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запечатлено на фотографии?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204752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40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itd2.mycdn.me/image?id=838564001973&amp;t=20&amp;plc=WEB&amp;tkn=*pQEqaiQ-xGN5tGBVn9HI5OwdKZ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1269478"/>
            <a:ext cx="8492054" cy="5434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400" t="18970" r="19843" b="54445"/>
          <a:stretch/>
        </p:blipFill>
        <p:spPr>
          <a:xfrm>
            <a:off x="2228044" y="1867438"/>
            <a:ext cx="9144000" cy="25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2.thingpic.com/images/iJ/wGgQqp5B7UH9zAGeazW2BDR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2747" y="1090597"/>
            <a:ext cx="1839253" cy="245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6" y="176659"/>
            <a:ext cx="10498427" cy="1021076"/>
          </a:xfrm>
          <a:prstGeom prst="wedgeRoundRectCallout">
            <a:avLst>
              <a:gd name="adj1" fmla="val 48970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Мир звёзд чрезвычайно разнообразен, и чем больше мы о нём знаем, тем интереснее путешествовать по звёздному небу.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2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701</Words>
  <Application>Microsoft Office PowerPoint</Application>
  <PresentationFormat>Произвольный</PresentationFormat>
  <Paragraphs>86</Paragraphs>
  <Slides>29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408</cp:revision>
  <dcterms:created xsi:type="dcterms:W3CDTF">2017-07-25T14:36:55Z</dcterms:created>
  <dcterms:modified xsi:type="dcterms:W3CDTF">2017-09-29T12:00:44Z</dcterms:modified>
</cp:coreProperties>
</file>