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8"/>
  </p:notesMasterIdLst>
  <p:handoutMasterIdLst>
    <p:handoutMasterId r:id="rId19"/>
  </p:handoutMasterIdLst>
  <p:sldIdLst>
    <p:sldId id="263" r:id="rId5"/>
    <p:sldId id="269" r:id="rId6"/>
    <p:sldId id="288" r:id="rId7"/>
    <p:sldId id="296" r:id="rId8"/>
    <p:sldId id="278" r:id="rId9"/>
    <p:sldId id="291" r:id="rId10"/>
    <p:sldId id="298" r:id="rId11"/>
    <p:sldId id="300" r:id="rId12"/>
    <p:sldId id="297" r:id="rId13"/>
    <p:sldId id="299" r:id="rId14"/>
    <p:sldId id="301" r:id="rId15"/>
    <p:sldId id="287" r:id="rId16"/>
    <p:sldId id="26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99FF66"/>
    <a:srgbClr val="FFCC99"/>
    <a:srgbClr val="9900FF"/>
    <a:srgbClr val="77A9D2"/>
    <a:srgbClr val="FF6965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90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33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1051361" y="110269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Придумайте задачу к рисунку!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5" y="443865"/>
            <a:ext cx="1551422" cy="20836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46"/>
          <a:stretch/>
        </p:blipFill>
        <p:spPr>
          <a:xfrm>
            <a:off x="4320961" y="1221037"/>
            <a:ext cx="4031088" cy="563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0" y="3631842"/>
            <a:ext cx="12192000" cy="322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051361" y="110269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нужно сделать в №7?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5" y="443865"/>
            <a:ext cx="1551422" cy="20836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55530" t="33803" r="7833" b="19339"/>
          <a:stretch/>
        </p:blipFill>
        <p:spPr>
          <a:xfrm>
            <a:off x="6686684" y="1040623"/>
            <a:ext cx="3603535" cy="259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что мы делали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7526" y="136026"/>
            <a:ext cx="11964474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Как вы думаете, что здесь нужно сделать?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58456" y="3000324"/>
            <a:ext cx="11141797" cy="361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7526" y="136026"/>
            <a:ext cx="11964474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А какое здесь задание?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2452" t="50836" r="51122" b="31910"/>
          <a:stretch/>
        </p:blipFill>
        <p:spPr>
          <a:xfrm>
            <a:off x="3007875" y="1815918"/>
            <a:ext cx="8076370" cy="2150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1650" t="50836" r="12716" b="31910"/>
          <a:stretch/>
        </p:blipFill>
        <p:spPr>
          <a:xfrm>
            <a:off x="3007875" y="4185630"/>
            <a:ext cx="8076370" cy="219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6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1051361" y="110269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Работаем по рядам.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5" y="443865"/>
            <a:ext cx="1551422" cy="20836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1759" t="51364" r="38848" b="28741"/>
          <a:stretch/>
        </p:blipFill>
        <p:spPr>
          <a:xfrm>
            <a:off x="2194269" y="1485671"/>
            <a:ext cx="10216672" cy="23135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62142" t="51364" r="19744" b="28741"/>
          <a:stretch/>
        </p:blipFill>
        <p:spPr>
          <a:xfrm>
            <a:off x="4432861" y="4125840"/>
            <a:ext cx="3807287" cy="235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4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0" y="1211022"/>
            <a:ext cx="9144000" cy="241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7008" t="34815" r="8262" b="49868"/>
          <a:stretch/>
        </p:blipFill>
        <p:spPr>
          <a:xfrm>
            <a:off x="0" y="0"/>
            <a:ext cx="12192000" cy="1239141"/>
          </a:xfrm>
          <a:prstGeom prst="rect">
            <a:avLst/>
          </a:prstGeom>
        </p:spPr>
      </p:pic>
      <p:pic>
        <p:nvPicPr>
          <p:cNvPr id="6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0" y="3085542"/>
            <a:ext cx="9144000" cy="241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2834640" y="1211021"/>
            <a:ext cx="9144000" cy="241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2834640" y="3085541"/>
            <a:ext cx="9144000" cy="241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5" b="878"/>
          <a:stretch/>
        </p:blipFill>
        <p:spPr bwMode="auto">
          <a:xfrm>
            <a:off x="2834640" y="4438381"/>
            <a:ext cx="9144000" cy="241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1211020"/>
            <a:ext cx="11978640" cy="5646981"/>
            <a:chOff x="0" y="1211020"/>
            <a:chExt cx="11978640" cy="5646981"/>
          </a:xfrm>
        </p:grpSpPr>
        <p:pic>
          <p:nvPicPr>
            <p:cNvPr id="9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45" b="878"/>
            <a:stretch/>
          </p:blipFill>
          <p:spPr bwMode="auto">
            <a:xfrm>
              <a:off x="0" y="2563862"/>
              <a:ext cx="9144000" cy="241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45" b="878"/>
            <a:stretch/>
          </p:blipFill>
          <p:spPr bwMode="auto">
            <a:xfrm>
              <a:off x="0" y="4438382"/>
              <a:ext cx="9144000" cy="241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45" b="878"/>
            <a:stretch/>
          </p:blipFill>
          <p:spPr bwMode="auto">
            <a:xfrm>
              <a:off x="2834640" y="2563861"/>
              <a:ext cx="9144000" cy="241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45" b="878"/>
            <a:stretch/>
          </p:blipFill>
          <p:spPr bwMode="auto">
            <a:xfrm>
              <a:off x="0" y="1211021"/>
              <a:ext cx="9144000" cy="241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45" b="878"/>
            <a:stretch/>
          </p:blipFill>
          <p:spPr bwMode="auto">
            <a:xfrm>
              <a:off x="2834640" y="1211020"/>
              <a:ext cx="9144000" cy="241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45" b="878"/>
            <a:stretch/>
          </p:blipFill>
          <p:spPr bwMode="auto">
            <a:xfrm>
              <a:off x="2834640" y="4438380"/>
              <a:ext cx="9144000" cy="241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659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226" t="37500" r="8163" b="46523"/>
          <a:stretch/>
        </p:blipFill>
        <p:spPr>
          <a:xfrm>
            <a:off x="0" y="-83343"/>
            <a:ext cx="12192000" cy="1294363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0" y="1211020"/>
            <a:ext cx="11978640" cy="5646981"/>
            <a:chOff x="0" y="1211020"/>
            <a:chExt cx="11978640" cy="5646981"/>
          </a:xfrm>
        </p:grpSpPr>
        <p:pic>
          <p:nvPicPr>
            <p:cNvPr id="10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45" b="878"/>
            <a:stretch/>
          </p:blipFill>
          <p:spPr bwMode="auto">
            <a:xfrm>
              <a:off x="0" y="2563862"/>
              <a:ext cx="9144000" cy="241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45" b="878"/>
            <a:stretch/>
          </p:blipFill>
          <p:spPr bwMode="auto">
            <a:xfrm>
              <a:off x="0" y="4438382"/>
              <a:ext cx="9144000" cy="241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45" b="878"/>
            <a:stretch/>
          </p:blipFill>
          <p:spPr bwMode="auto">
            <a:xfrm>
              <a:off x="2834640" y="2563861"/>
              <a:ext cx="9144000" cy="241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45" b="878"/>
            <a:stretch/>
          </p:blipFill>
          <p:spPr bwMode="auto">
            <a:xfrm>
              <a:off x="0" y="1211021"/>
              <a:ext cx="9144000" cy="241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45" b="878"/>
            <a:stretch/>
          </p:blipFill>
          <p:spPr bwMode="auto">
            <a:xfrm>
              <a:off x="2834640" y="1211020"/>
              <a:ext cx="9144000" cy="241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45" b="878"/>
            <a:stretch/>
          </p:blipFill>
          <p:spPr bwMode="auto">
            <a:xfrm>
              <a:off x="2834640" y="4438380"/>
              <a:ext cx="9144000" cy="241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6257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1051361" y="110269"/>
            <a:ext cx="10570289" cy="80413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Придумайте задачу к рисунку!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5" y="443865"/>
            <a:ext cx="1551422" cy="20836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5123"/>
          <a:stretch/>
        </p:blipFill>
        <p:spPr>
          <a:xfrm>
            <a:off x="2839556" y="443865"/>
            <a:ext cx="5415801" cy="614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36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sharepoint/v3"/>
    <ds:schemaRef ds:uri="2547570a-e5f4-4946-a4c3-82580e42479e"/>
    <ds:schemaRef ds:uri="http://purl.org/dc/terms/"/>
    <ds:schemaRef ds:uri="6ee78bd2-4339-4042-adc0-bcc646419980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</Words>
  <Application>Microsoft Office PowerPoint</Application>
  <PresentationFormat>Произвольный</PresentationFormat>
  <Paragraphs>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2017-09-13T13:30:05Z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