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301" r:id="rId3"/>
    <p:sldId id="259" r:id="rId4"/>
    <p:sldId id="291" r:id="rId5"/>
    <p:sldId id="330" r:id="rId6"/>
    <p:sldId id="331" r:id="rId7"/>
    <p:sldId id="332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274" r:id="rId25"/>
    <p:sldId id="275" r:id="rId26"/>
    <p:sldId id="25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41CE0-30A1-40DB-B37D-5142BD9C769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723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41CE0-30A1-40DB-B37D-5142BD9C769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980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3.pn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такой кузнец?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pic>
        <p:nvPicPr>
          <p:cNvPr id="3074" name="Picture 2" descr="http://crosti.ru/patterns/00/14/b0/eac3cb7087/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27" y="885371"/>
            <a:ext cx="7235373" cy="5824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73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чувства вы испытывали при слушании сказки?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случилось с петушком?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помог курочке спасти петушка?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03199" y="183419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сказку по ролям!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www.planetaskazok.ru/images/stories/russian_2/petushok_i_bobovoe_zernishko/img_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288" y="1175657"/>
            <a:ext cx="7355746" cy="541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14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 сколько частей можно разделить сказку?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4158" t="18603" r="37285" b="12946"/>
          <a:stretch/>
        </p:blipFill>
        <p:spPr>
          <a:xfrm>
            <a:off x="2685142" y="896358"/>
            <a:ext cx="4760452" cy="5929086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203198" y="180787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Назовите и перескажите каждый эпизод (часть сказки)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Отгадаем кроссворд по сказке!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173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96230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62287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428344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994401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560458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26515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692572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862286" y="203200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30173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296230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862287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428344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994401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60458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126515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692572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032001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598058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164115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730172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296229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862286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862286" y="373017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465944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032001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598058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164115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730172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296229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862286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428343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994400" y="4296230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4862287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5428344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994401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560458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7126515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692572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4296230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4862287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5428344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994401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164114" y="138134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8458" y="2469086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1589395" y="3093201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965200" y="429623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4383394" y="4791373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3839069" y="5428342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7518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Отгадаем кроссворд по сказке!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173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96230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2287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8344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94401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ю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60458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26515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92572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62286" y="203200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18" name="Прямоугольник 17"/>
          <p:cNvSpPr/>
          <p:nvPr/>
        </p:nvSpPr>
        <p:spPr>
          <a:xfrm>
            <a:off x="3730173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19" name="Прямоугольник 18"/>
          <p:cNvSpPr/>
          <p:nvPr/>
        </p:nvSpPr>
        <p:spPr>
          <a:xfrm>
            <a:off x="4296230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0" name="Прямоугольник 19"/>
          <p:cNvSpPr/>
          <p:nvPr/>
        </p:nvSpPr>
        <p:spPr>
          <a:xfrm>
            <a:off x="4862287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1" name="Прямоугольник 20"/>
          <p:cNvSpPr/>
          <p:nvPr/>
        </p:nvSpPr>
        <p:spPr>
          <a:xfrm>
            <a:off x="5428344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2" name="Прямоугольник 21"/>
          <p:cNvSpPr/>
          <p:nvPr/>
        </p:nvSpPr>
        <p:spPr>
          <a:xfrm>
            <a:off x="5994401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3" name="Прямоугольник 22"/>
          <p:cNvSpPr/>
          <p:nvPr/>
        </p:nvSpPr>
        <p:spPr>
          <a:xfrm>
            <a:off x="6560458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4" name="Прямоугольник 23"/>
          <p:cNvSpPr/>
          <p:nvPr/>
        </p:nvSpPr>
        <p:spPr>
          <a:xfrm>
            <a:off x="7126515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5" name="Прямоугольник 24"/>
          <p:cNvSpPr/>
          <p:nvPr/>
        </p:nvSpPr>
        <p:spPr>
          <a:xfrm>
            <a:off x="7692572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6" name="Прямоугольник 25"/>
          <p:cNvSpPr/>
          <p:nvPr/>
        </p:nvSpPr>
        <p:spPr>
          <a:xfrm>
            <a:off x="2032001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7" name="Прямоугольник 26"/>
          <p:cNvSpPr/>
          <p:nvPr/>
        </p:nvSpPr>
        <p:spPr>
          <a:xfrm>
            <a:off x="2598058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8" name="Прямоугольник 27"/>
          <p:cNvSpPr/>
          <p:nvPr/>
        </p:nvSpPr>
        <p:spPr>
          <a:xfrm>
            <a:off x="3164115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9" name="Прямоугольник 28"/>
          <p:cNvSpPr/>
          <p:nvPr/>
        </p:nvSpPr>
        <p:spPr>
          <a:xfrm>
            <a:off x="3730172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0" name="Прямоугольник 29"/>
          <p:cNvSpPr/>
          <p:nvPr/>
        </p:nvSpPr>
        <p:spPr>
          <a:xfrm>
            <a:off x="4296229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1" name="Прямоугольник 30"/>
          <p:cNvSpPr/>
          <p:nvPr/>
        </p:nvSpPr>
        <p:spPr>
          <a:xfrm>
            <a:off x="4862286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2" name="Прямоугольник 31"/>
          <p:cNvSpPr/>
          <p:nvPr/>
        </p:nvSpPr>
        <p:spPr>
          <a:xfrm>
            <a:off x="4862286" y="373017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3" name="Прямоугольник 32"/>
          <p:cNvSpPr/>
          <p:nvPr/>
        </p:nvSpPr>
        <p:spPr>
          <a:xfrm>
            <a:off x="1465944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4" name="Прямоугольник 33"/>
          <p:cNvSpPr/>
          <p:nvPr/>
        </p:nvSpPr>
        <p:spPr>
          <a:xfrm>
            <a:off x="2032001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5" name="Прямоугольник 34"/>
          <p:cNvSpPr/>
          <p:nvPr/>
        </p:nvSpPr>
        <p:spPr>
          <a:xfrm>
            <a:off x="2598058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6" name="Прямоугольник 35"/>
          <p:cNvSpPr/>
          <p:nvPr/>
        </p:nvSpPr>
        <p:spPr>
          <a:xfrm>
            <a:off x="3164115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7" name="Прямоугольник 36"/>
          <p:cNvSpPr/>
          <p:nvPr/>
        </p:nvSpPr>
        <p:spPr>
          <a:xfrm>
            <a:off x="3730172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8" name="Прямоугольник 37"/>
          <p:cNvSpPr/>
          <p:nvPr/>
        </p:nvSpPr>
        <p:spPr>
          <a:xfrm>
            <a:off x="4296229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9" name="Прямоугольник 38"/>
          <p:cNvSpPr/>
          <p:nvPr/>
        </p:nvSpPr>
        <p:spPr>
          <a:xfrm>
            <a:off x="4862286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0" name="Прямоугольник 39"/>
          <p:cNvSpPr/>
          <p:nvPr/>
        </p:nvSpPr>
        <p:spPr>
          <a:xfrm>
            <a:off x="5428343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1" name="Прямоугольник 40"/>
          <p:cNvSpPr/>
          <p:nvPr/>
        </p:nvSpPr>
        <p:spPr>
          <a:xfrm>
            <a:off x="5994400" y="4296230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2" name="Прямоугольник 41"/>
          <p:cNvSpPr/>
          <p:nvPr/>
        </p:nvSpPr>
        <p:spPr>
          <a:xfrm>
            <a:off x="4862287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3" name="Прямоугольник 42"/>
          <p:cNvSpPr/>
          <p:nvPr/>
        </p:nvSpPr>
        <p:spPr>
          <a:xfrm>
            <a:off x="5428344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4" name="Прямоугольник 43"/>
          <p:cNvSpPr/>
          <p:nvPr/>
        </p:nvSpPr>
        <p:spPr>
          <a:xfrm>
            <a:off x="5994401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5" name="Прямоугольник 44"/>
          <p:cNvSpPr/>
          <p:nvPr/>
        </p:nvSpPr>
        <p:spPr>
          <a:xfrm>
            <a:off x="6560458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6" name="Прямоугольник 45"/>
          <p:cNvSpPr/>
          <p:nvPr/>
        </p:nvSpPr>
        <p:spPr>
          <a:xfrm>
            <a:off x="7126515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7" name="Прямоугольник 46"/>
          <p:cNvSpPr/>
          <p:nvPr/>
        </p:nvSpPr>
        <p:spPr>
          <a:xfrm>
            <a:off x="7692572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8" name="Прямоугольник 47"/>
          <p:cNvSpPr/>
          <p:nvPr/>
        </p:nvSpPr>
        <p:spPr>
          <a:xfrm>
            <a:off x="4296230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9" name="Прямоугольник 48"/>
          <p:cNvSpPr/>
          <p:nvPr/>
        </p:nvSpPr>
        <p:spPr>
          <a:xfrm>
            <a:off x="4862287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0" name="Прямоугольник 49"/>
          <p:cNvSpPr/>
          <p:nvPr/>
        </p:nvSpPr>
        <p:spPr>
          <a:xfrm>
            <a:off x="5428344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1" name="Прямоугольник 50"/>
          <p:cNvSpPr/>
          <p:nvPr/>
        </p:nvSpPr>
        <p:spPr>
          <a:xfrm>
            <a:off x="5994401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" name="TextBox 3"/>
          <p:cNvSpPr txBox="1"/>
          <p:nvPr/>
        </p:nvSpPr>
        <p:spPr>
          <a:xfrm>
            <a:off x="3164114" y="138134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8458" y="2469086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1589395" y="3093201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965200" y="429623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4383394" y="4791373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3839069" y="5428342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508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Отгадаем кроссворд по сказке!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173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96230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2287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8344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94401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ю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60458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26515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92572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62286" y="203200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18" name="Прямоугольник 17"/>
          <p:cNvSpPr/>
          <p:nvPr/>
        </p:nvSpPr>
        <p:spPr>
          <a:xfrm>
            <a:off x="3730173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г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96230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62287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28344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л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94401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60458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126515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692572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032001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7" name="Прямоугольник 26"/>
          <p:cNvSpPr/>
          <p:nvPr/>
        </p:nvSpPr>
        <p:spPr>
          <a:xfrm>
            <a:off x="2598058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8" name="Прямоугольник 27"/>
          <p:cNvSpPr/>
          <p:nvPr/>
        </p:nvSpPr>
        <p:spPr>
          <a:xfrm>
            <a:off x="3164115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9" name="Прямоугольник 28"/>
          <p:cNvSpPr/>
          <p:nvPr/>
        </p:nvSpPr>
        <p:spPr>
          <a:xfrm>
            <a:off x="3730172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0" name="Прямоугольник 29"/>
          <p:cNvSpPr/>
          <p:nvPr/>
        </p:nvSpPr>
        <p:spPr>
          <a:xfrm>
            <a:off x="4296229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1" name="Прямоугольник 30"/>
          <p:cNvSpPr/>
          <p:nvPr/>
        </p:nvSpPr>
        <p:spPr>
          <a:xfrm>
            <a:off x="4862286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2" name="Прямоугольник 31"/>
          <p:cNvSpPr/>
          <p:nvPr/>
        </p:nvSpPr>
        <p:spPr>
          <a:xfrm>
            <a:off x="4862286" y="373017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3" name="Прямоугольник 32"/>
          <p:cNvSpPr/>
          <p:nvPr/>
        </p:nvSpPr>
        <p:spPr>
          <a:xfrm>
            <a:off x="1465944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4" name="Прямоугольник 33"/>
          <p:cNvSpPr/>
          <p:nvPr/>
        </p:nvSpPr>
        <p:spPr>
          <a:xfrm>
            <a:off x="2032001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5" name="Прямоугольник 34"/>
          <p:cNvSpPr/>
          <p:nvPr/>
        </p:nvSpPr>
        <p:spPr>
          <a:xfrm>
            <a:off x="2598058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6" name="Прямоугольник 35"/>
          <p:cNvSpPr/>
          <p:nvPr/>
        </p:nvSpPr>
        <p:spPr>
          <a:xfrm>
            <a:off x="3164115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7" name="Прямоугольник 36"/>
          <p:cNvSpPr/>
          <p:nvPr/>
        </p:nvSpPr>
        <p:spPr>
          <a:xfrm>
            <a:off x="3730172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8" name="Прямоугольник 37"/>
          <p:cNvSpPr/>
          <p:nvPr/>
        </p:nvSpPr>
        <p:spPr>
          <a:xfrm>
            <a:off x="4296229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9" name="Прямоугольник 38"/>
          <p:cNvSpPr/>
          <p:nvPr/>
        </p:nvSpPr>
        <p:spPr>
          <a:xfrm>
            <a:off x="4862286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0" name="Прямоугольник 39"/>
          <p:cNvSpPr/>
          <p:nvPr/>
        </p:nvSpPr>
        <p:spPr>
          <a:xfrm>
            <a:off x="5428343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1" name="Прямоугольник 40"/>
          <p:cNvSpPr/>
          <p:nvPr/>
        </p:nvSpPr>
        <p:spPr>
          <a:xfrm>
            <a:off x="5994400" y="4296230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2" name="Прямоугольник 41"/>
          <p:cNvSpPr/>
          <p:nvPr/>
        </p:nvSpPr>
        <p:spPr>
          <a:xfrm>
            <a:off x="4862287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3" name="Прямоугольник 42"/>
          <p:cNvSpPr/>
          <p:nvPr/>
        </p:nvSpPr>
        <p:spPr>
          <a:xfrm>
            <a:off x="5428344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4" name="Прямоугольник 43"/>
          <p:cNvSpPr/>
          <p:nvPr/>
        </p:nvSpPr>
        <p:spPr>
          <a:xfrm>
            <a:off x="5994401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5" name="Прямоугольник 44"/>
          <p:cNvSpPr/>
          <p:nvPr/>
        </p:nvSpPr>
        <p:spPr>
          <a:xfrm>
            <a:off x="6560458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6" name="Прямоугольник 45"/>
          <p:cNvSpPr/>
          <p:nvPr/>
        </p:nvSpPr>
        <p:spPr>
          <a:xfrm>
            <a:off x="7126515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7" name="Прямоугольник 46"/>
          <p:cNvSpPr/>
          <p:nvPr/>
        </p:nvSpPr>
        <p:spPr>
          <a:xfrm>
            <a:off x="7692572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8" name="Прямоугольник 47"/>
          <p:cNvSpPr/>
          <p:nvPr/>
        </p:nvSpPr>
        <p:spPr>
          <a:xfrm>
            <a:off x="4296230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9" name="Прямоугольник 48"/>
          <p:cNvSpPr/>
          <p:nvPr/>
        </p:nvSpPr>
        <p:spPr>
          <a:xfrm>
            <a:off x="4862287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0" name="Прямоугольник 49"/>
          <p:cNvSpPr/>
          <p:nvPr/>
        </p:nvSpPr>
        <p:spPr>
          <a:xfrm>
            <a:off x="5428344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1" name="Прямоугольник 50"/>
          <p:cNvSpPr/>
          <p:nvPr/>
        </p:nvSpPr>
        <p:spPr>
          <a:xfrm>
            <a:off x="5994401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" name="TextBox 3"/>
          <p:cNvSpPr txBox="1"/>
          <p:nvPr/>
        </p:nvSpPr>
        <p:spPr>
          <a:xfrm>
            <a:off x="3164114" y="138134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8458" y="2469086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1589395" y="3093201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965200" y="429623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4383394" y="4791373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3839069" y="5428342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8944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Отгадаем кроссворд по сказке!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173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96230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2287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8344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94401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ю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60458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26515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92572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62286" y="203200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18" name="Прямоугольник 17"/>
          <p:cNvSpPr/>
          <p:nvPr/>
        </p:nvSpPr>
        <p:spPr>
          <a:xfrm>
            <a:off x="3730173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г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96230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62287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28344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л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94401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60458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126515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692572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032001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98058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164115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730172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я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96229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и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62286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862286" y="373017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3" name="Прямоугольник 32"/>
          <p:cNvSpPr/>
          <p:nvPr/>
        </p:nvSpPr>
        <p:spPr>
          <a:xfrm>
            <a:off x="1465944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4" name="Прямоугольник 33"/>
          <p:cNvSpPr/>
          <p:nvPr/>
        </p:nvSpPr>
        <p:spPr>
          <a:xfrm>
            <a:off x="2032001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5" name="Прямоугольник 34"/>
          <p:cNvSpPr/>
          <p:nvPr/>
        </p:nvSpPr>
        <p:spPr>
          <a:xfrm>
            <a:off x="2598058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6" name="Прямоугольник 35"/>
          <p:cNvSpPr/>
          <p:nvPr/>
        </p:nvSpPr>
        <p:spPr>
          <a:xfrm>
            <a:off x="3164115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7" name="Прямоугольник 36"/>
          <p:cNvSpPr/>
          <p:nvPr/>
        </p:nvSpPr>
        <p:spPr>
          <a:xfrm>
            <a:off x="3730172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8" name="Прямоугольник 37"/>
          <p:cNvSpPr/>
          <p:nvPr/>
        </p:nvSpPr>
        <p:spPr>
          <a:xfrm>
            <a:off x="4296229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9" name="Прямоугольник 38"/>
          <p:cNvSpPr/>
          <p:nvPr/>
        </p:nvSpPr>
        <p:spPr>
          <a:xfrm>
            <a:off x="4862286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0" name="Прямоугольник 39"/>
          <p:cNvSpPr/>
          <p:nvPr/>
        </p:nvSpPr>
        <p:spPr>
          <a:xfrm>
            <a:off x="5428343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1" name="Прямоугольник 40"/>
          <p:cNvSpPr/>
          <p:nvPr/>
        </p:nvSpPr>
        <p:spPr>
          <a:xfrm>
            <a:off x="5994400" y="4296230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2" name="Прямоугольник 41"/>
          <p:cNvSpPr/>
          <p:nvPr/>
        </p:nvSpPr>
        <p:spPr>
          <a:xfrm>
            <a:off x="4862287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3" name="Прямоугольник 42"/>
          <p:cNvSpPr/>
          <p:nvPr/>
        </p:nvSpPr>
        <p:spPr>
          <a:xfrm>
            <a:off x="5428344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4" name="Прямоугольник 43"/>
          <p:cNvSpPr/>
          <p:nvPr/>
        </p:nvSpPr>
        <p:spPr>
          <a:xfrm>
            <a:off x="5994401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5" name="Прямоугольник 44"/>
          <p:cNvSpPr/>
          <p:nvPr/>
        </p:nvSpPr>
        <p:spPr>
          <a:xfrm>
            <a:off x="6560458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6" name="Прямоугольник 45"/>
          <p:cNvSpPr/>
          <p:nvPr/>
        </p:nvSpPr>
        <p:spPr>
          <a:xfrm>
            <a:off x="7126515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7" name="Прямоугольник 46"/>
          <p:cNvSpPr/>
          <p:nvPr/>
        </p:nvSpPr>
        <p:spPr>
          <a:xfrm>
            <a:off x="7692572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8" name="Прямоугольник 47"/>
          <p:cNvSpPr/>
          <p:nvPr/>
        </p:nvSpPr>
        <p:spPr>
          <a:xfrm>
            <a:off x="4296230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9" name="Прямоугольник 48"/>
          <p:cNvSpPr/>
          <p:nvPr/>
        </p:nvSpPr>
        <p:spPr>
          <a:xfrm>
            <a:off x="4862287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0" name="Прямоугольник 49"/>
          <p:cNvSpPr/>
          <p:nvPr/>
        </p:nvSpPr>
        <p:spPr>
          <a:xfrm>
            <a:off x="5428344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1" name="Прямоугольник 50"/>
          <p:cNvSpPr/>
          <p:nvPr/>
        </p:nvSpPr>
        <p:spPr>
          <a:xfrm>
            <a:off x="5994401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" name="TextBox 3"/>
          <p:cNvSpPr txBox="1"/>
          <p:nvPr/>
        </p:nvSpPr>
        <p:spPr>
          <a:xfrm>
            <a:off x="3164114" y="138134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8458" y="2469086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1589395" y="3093201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965200" y="429623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4383394" y="4791373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3839069" y="5428342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6665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Отгадаем кроссворд по сказке!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173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96230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2287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8344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94401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ю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60458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26515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92572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62286" y="203200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18" name="Прямоугольник 17"/>
          <p:cNvSpPr/>
          <p:nvPr/>
        </p:nvSpPr>
        <p:spPr>
          <a:xfrm>
            <a:off x="3730173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г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96230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62287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28344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л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94401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60458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126515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692572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032001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98058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164115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730172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я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96229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и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62286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862286" y="373017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3" name="Прямоугольник 32"/>
          <p:cNvSpPr/>
          <p:nvPr/>
        </p:nvSpPr>
        <p:spPr>
          <a:xfrm>
            <a:off x="1465944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032001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598058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164115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730172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в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296229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862286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428343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994400" y="4296230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862287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3" name="Прямоугольник 42"/>
          <p:cNvSpPr/>
          <p:nvPr/>
        </p:nvSpPr>
        <p:spPr>
          <a:xfrm>
            <a:off x="5428344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4" name="Прямоугольник 43"/>
          <p:cNvSpPr/>
          <p:nvPr/>
        </p:nvSpPr>
        <p:spPr>
          <a:xfrm>
            <a:off x="5994401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5" name="Прямоугольник 44"/>
          <p:cNvSpPr/>
          <p:nvPr/>
        </p:nvSpPr>
        <p:spPr>
          <a:xfrm>
            <a:off x="6560458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6" name="Прямоугольник 45"/>
          <p:cNvSpPr/>
          <p:nvPr/>
        </p:nvSpPr>
        <p:spPr>
          <a:xfrm>
            <a:off x="7126515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7" name="Прямоугольник 46"/>
          <p:cNvSpPr/>
          <p:nvPr/>
        </p:nvSpPr>
        <p:spPr>
          <a:xfrm>
            <a:off x="7692572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8" name="Прямоугольник 47"/>
          <p:cNvSpPr/>
          <p:nvPr/>
        </p:nvSpPr>
        <p:spPr>
          <a:xfrm>
            <a:off x="4296230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9" name="Прямоугольник 48"/>
          <p:cNvSpPr/>
          <p:nvPr/>
        </p:nvSpPr>
        <p:spPr>
          <a:xfrm>
            <a:off x="4862287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0" name="Прямоугольник 49"/>
          <p:cNvSpPr/>
          <p:nvPr/>
        </p:nvSpPr>
        <p:spPr>
          <a:xfrm>
            <a:off x="5428344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1" name="Прямоугольник 50"/>
          <p:cNvSpPr/>
          <p:nvPr/>
        </p:nvSpPr>
        <p:spPr>
          <a:xfrm>
            <a:off x="5994401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" name="TextBox 3"/>
          <p:cNvSpPr txBox="1"/>
          <p:nvPr/>
        </p:nvSpPr>
        <p:spPr>
          <a:xfrm>
            <a:off x="3164114" y="138134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8458" y="2469086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1589395" y="3093201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965200" y="429623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4383394" y="4791373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3839069" y="5428342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776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Отгадаем кроссворд по сказке!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173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96230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2287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8344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94401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ю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60458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26515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92572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62286" y="203200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18" name="Прямоугольник 17"/>
          <p:cNvSpPr/>
          <p:nvPr/>
        </p:nvSpPr>
        <p:spPr>
          <a:xfrm>
            <a:off x="3730173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г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96230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62287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28344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л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94401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60458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126515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692572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032001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98058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164115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730172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я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96229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и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62286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862286" y="373017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3" name="Прямоугольник 32"/>
          <p:cNvSpPr/>
          <p:nvPr/>
        </p:nvSpPr>
        <p:spPr>
          <a:xfrm>
            <a:off x="1465944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032001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598058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164115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730172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в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296229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862286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428343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994400" y="4296230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862287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5428344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</a:t>
            </a:r>
            <a:endParaRPr lang="ru-RU" sz="4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994401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560458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126515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е</a:t>
            </a:r>
            <a:endParaRPr lang="ru-RU" sz="40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692572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ц</a:t>
            </a:r>
            <a:endParaRPr lang="ru-RU" sz="40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4296230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9" name="Прямоугольник 48"/>
          <p:cNvSpPr/>
          <p:nvPr/>
        </p:nvSpPr>
        <p:spPr>
          <a:xfrm>
            <a:off x="4862287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0" name="Прямоугольник 49"/>
          <p:cNvSpPr/>
          <p:nvPr/>
        </p:nvSpPr>
        <p:spPr>
          <a:xfrm>
            <a:off x="5428344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51" name="Прямоугольник 50"/>
          <p:cNvSpPr/>
          <p:nvPr/>
        </p:nvSpPr>
        <p:spPr>
          <a:xfrm>
            <a:off x="5994401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" name="TextBox 3"/>
          <p:cNvSpPr txBox="1"/>
          <p:nvPr/>
        </p:nvSpPr>
        <p:spPr>
          <a:xfrm>
            <a:off x="3164114" y="138134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8458" y="2469086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1589395" y="3093201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965200" y="429623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4383394" y="4791373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3839069" y="5428342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90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Отгадаем кроссворд по сказке!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173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96230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2287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8344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94401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ю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60458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26515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92572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62286" y="203200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18" name="Прямоугольник 17"/>
          <p:cNvSpPr/>
          <p:nvPr/>
        </p:nvSpPr>
        <p:spPr>
          <a:xfrm>
            <a:off x="3730173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г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96230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62287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28344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л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94401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60458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126515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692572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032001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98058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164115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730172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я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96229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и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62286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862286" y="373017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33" name="Прямоугольник 32"/>
          <p:cNvSpPr/>
          <p:nvPr/>
        </p:nvSpPr>
        <p:spPr>
          <a:xfrm>
            <a:off x="1465944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032001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598058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164115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730172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в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296229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862286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428343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994400" y="4296230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862287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5428344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</a:t>
            </a:r>
            <a:endParaRPr lang="ru-RU" sz="4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994401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560458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126515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е</a:t>
            </a:r>
            <a:endParaRPr lang="ru-RU" sz="40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692572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ц</a:t>
            </a:r>
            <a:endParaRPr lang="ru-RU" sz="40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4296230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862287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5428344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с</a:t>
            </a:r>
            <a:endParaRPr lang="ru-RU" sz="40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5994401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164114" y="138134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8458" y="2469086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1589395" y="3093201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965200" y="429623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4383394" y="4791373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3839069" y="5428342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3759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ик Скороговоров купил скороварку, разбил сковородку, забыл скороговорку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3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6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Отгадаем кроссворд по сказке!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173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96230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2287" y="1465943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8344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94401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ю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60458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26515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92572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62286" y="2032002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30173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г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96230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62287" y="2598059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28344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л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94401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60458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126515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692572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032001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98058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164115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730172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я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96229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и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62286" y="3164116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862286" y="3730173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465944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032001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598058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164115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730172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в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296229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862286" y="4296232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428343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994400" y="4296230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862287" y="4862287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5428344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</a:t>
            </a:r>
            <a:endParaRPr lang="ru-RU" sz="4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994401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560458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126515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е</a:t>
            </a:r>
            <a:endParaRPr lang="ru-RU" sz="40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692572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ц</a:t>
            </a:r>
            <a:endParaRPr lang="ru-RU" sz="40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4296230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862287" y="5428342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5428344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с</a:t>
            </a:r>
            <a:endParaRPr lang="ru-RU" sz="40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5994401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164114" y="138134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8458" y="2469086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1589395" y="3093201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965200" y="429623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4383394" y="4791373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3839069" y="5428342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9799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Отгадаем кроссворд по сказке!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30173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96230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2287" y="1465943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8344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94401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ю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60458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26515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92572" y="1465943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62286" y="2032002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ё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30173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г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96230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62287" y="2598059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428344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л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994401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60458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126515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692572" y="2598059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032001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х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98058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164115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730172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я</a:t>
            </a:r>
            <a:endParaRPr lang="ru-RU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96229" y="3164116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и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62286" y="3164116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862286" y="3730173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ы</a:t>
            </a:r>
            <a:endParaRPr lang="ru-RU" sz="40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465944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032001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598058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р</a:t>
            </a:r>
            <a:endParaRPr lang="ru-RU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164115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730172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в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296229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862286" y="4296232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ш</a:t>
            </a:r>
            <a:endParaRPr lang="ru-RU" sz="4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428343" y="429623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994400" y="4296230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862287" y="4862287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5428344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</a:t>
            </a:r>
            <a:endParaRPr lang="ru-RU" sz="4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994401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з</a:t>
            </a:r>
            <a:endParaRPr lang="ru-RU" sz="40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560458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</a:t>
            </a:r>
            <a:endParaRPr lang="ru-RU" sz="40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126515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е</a:t>
            </a:r>
            <a:endParaRPr lang="ru-RU" sz="40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7692572" y="4862287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ц</a:t>
            </a:r>
            <a:endParaRPr lang="ru-RU" sz="40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4296230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</a:t>
            </a:r>
            <a:endParaRPr lang="ru-RU" sz="40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862287" y="5428342"/>
            <a:ext cx="566057" cy="566057"/>
          </a:xfrm>
          <a:prstGeom prst="rect">
            <a:avLst/>
          </a:prstGeom>
          <a:solidFill>
            <a:srgbClr val="FFC0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о</a:t>
            </a:r>
            <a:endParaRPr lang="ru-RU" sz="40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5428344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с</a:t>
            </a:r>
            <a:endParaRPr lang="ru-RU" sz="40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5994401" y="5428342"/>
            <a:ext cx="566057" cy="56605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а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164114" y="138134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3258458" y="2469086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1589395" y="3093201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965200" y="4296230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4383394" y="4791373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5</a:t>
            </a:r>
            <a:endParaRPr lang="ru-RU" sz="4000" dirty="0"/>
          </a:p>
        </p:txBody>
      </p:sp>
      <p:sp>
        <p:nvSpPr>
          <p:cNvPr id="56" name="TextBox 55"/>
          <p:cNvSpPr txBox="1"/>
          <p:nvPr/>
        </p:nvSpPr>
        <p:spPr>
          <a:xfrm>
            <a:off x="3839069" y="5428342"/>
            <a:ext cx="78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7381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Соберите пословицы.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213679"/>
            <a:ext cx="1972833" cy="26852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1" y="1213679"/>
            <a:ext cx="1959428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Друзья</a:t>
            </a:r>
            <a:endParaRPr lang="ru-RU" dirty="0"/>
          </a:p>
        </p:txBody>
      </p:sp>
      <p:sp>
        <p:nvSpPr>
          <p:cNvPr id="58" name="TextBox 57"/>
          <p:cNvSpPr txBox="1"/>
          <p:nvPr/>
        </p:nvSpPr>
        <p:spPr>
          <a:xfrm>
            <a:off x="7155542" y="3514203"/>
            <a:ext cx="2801258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познаются</a:t>
            </a:r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1168400" y="4457632"/>
            <a:ext cx="573314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7155542" y="5227073"/>
            <a:ext cx="1422401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беде</a:t>
            </a:r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3320142" y="5611793"/>
            <a:ext cx="2256972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Доброе</a:t>
            </a:r>
            <a:endParaRPr lang="ru-RU" dirty="0"/>
          </a:p>
        </p:txBody>
      </p:sp>
      <p:sp>
        <p:nvSpPr>
          <p:cNvPr id="62" name="TextBox 61"/>
          <p:cNvSpPr txBox="1"/>
          <p:nvPr/>
        </p:nvSpPr>
        <p:spPr>
          <a:xfrm>
            <a:off x="1741714" y="2744762"/>
            <a:ext cx="2355499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братство</a:t>
            </a:r>
            <a:endParaRPr lang="ru-RU" dirty="0"/>
          </a:p>
        </p:txBody>
      </p:sp>
      <p:sp>
        <p:nvSpPr>
          <p:cNvPr id="64" name="TextBox 63"/>
          <p:cNvSpPr txBox="1"/>
          <p:nvPr/>
        </p:nvSpPr>
        <p:spPr>
          <a:xfrm>
            <a:off x="5977793" y="1598399"/>
            <a:ext cx="2164722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дороже</a:t>
            </a:r>
            <a:endParaRPr lang="ru-RU" dirty="0"/>
          </a:p>
        </p:txBody>
      </p:sp>
      <p:sp>
        <p:nvSpPr>
          <p:cNvPr id="65" name="TextBox 64"/>
          <p:cNvSpPr txBox="1"/>
          <p:nvPr/>
        </p:nvSpPr>
        <p:spPr>
          <a:xfrm>
            <a:off x="3813070" y="4080709"/>
            <a:ext cx="2486129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богатства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44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понимаете смысл пословиц?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213679"/>
            <a:ext cx="1972833" cy="26852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80456" y="1373336"/>
            <a:ext cx="6487885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Друзья познаются в беде.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19313" y="2470171"/>
            <a:ext cx="8810172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Доброе братство дороже богатства.</a:t>
            </a:r>
            <a:endParaRPr lang="ru-RU" dirty="0"/>
          </a:p>
        </p:txBody>
      </p:sp>
      <p:pic>
        <p:nvPicPr>
          <p:cNvPr id="6148" name="Picture 4" descr="https://im0-tub-ru.yandex.net/i?id=e6e0c6b885276afe514d9be0a7482e04-l&amp;n=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23"/>
          <a:stretch/>
        </p:blipFill>
        <p:spPr bwMode="auto">
          <a:xfrm>
            <a:off x="3194502" y="3436378"/>
            <a:ext cx="3982288" cy="3421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203199" y="178484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ещё пословицы подходят к сказке?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18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32-34 пересказ,</a:t>
            </a:r>
          </a:p>
          <a:p>
            <a:pPr algn="ctr"/>
            <a:r>
              <a:rPr lang="ru-RU" sz="6600" dirty="0" smtClean="0"/>
              <a:t>иллюстрация.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7696" t="30590" r="27762" b="31558"/>
          <a:stretch/>
        </p:blipFill>
        <p:spPr>
          <a:xfrm>
            <a:off x="734095" y="1352280"/>
            <a:ext cx="8706721" cy="4159878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мы относим к устному народному творчеству.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35852" y="308627"/>
            <a:ext cx="9824463" cy="6190247"/>
            <a:chOff x="904032" y="385900"/>
            <a:chExt cx="9824463" cy="6190247"/>
          </a:xfrm>
        </p:grpSpPr>
        <p:pic>
          <p:nvPicPr>
            <p:cNvPr id="3" name="Picture 2" descr="http://parkfili.com/wp-content/uploads/2015/10/1470586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649" y="480146"/>
              <a:ext cx="6940684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888045" y="2716077"/>
              <a:ext cx="213789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устное</a:t>
              </a:r>
            </a:p>
            <a:p>
              <a:pPr algn="ctr"/>
              <a:r>
                <a:rPr lang="ru-RU" sz="3200" dirty="0" smtClean="0"/>
                <a:t>народное</a:t>
              </a:r>
            </a:p>
            <a:p>
              <a:pPr algn="ctr"/>
              <a:r>
                <a:rPr lang="ru-RU" sz="3200" dirty="0" smtClean="0"/>
                <a:t>творчество</a:t>
              </a:r>
              <a:endParaRPr lang="ru-RU" sz="3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63264" y="549309"/>
              <a:ext cx="2137893" cy="10772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народные песни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88045" y="385900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пословицы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27097" y="2825446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err="1" smtClean="0"/>
                <a:t>потешки</a:t>
              </a:r>
              <a:endParaRPr lang="ru-RU" sz="32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75874" y="1310664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поговорки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91486" y="417451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прибаутки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26074" y="550977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загадки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24538" y="5991372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считалки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05940" y="5217390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скороговорки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91396" y="3700962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небылицы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04032" y="2423689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сказки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7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5866329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434106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ая прямоугольная выноска 1"/>
          <p:cNvSpPr/>
          <p:nvPr/>
        </p:nvSpPr>
        <p:spPr>
          <a:xfrm>
            <a:off x="3747752" y="128788"/>
            <a:ext cx="7611416" cy="476516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Сказки бывают очень разные!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9" y="746302"/>
            <a:ext cx="1893195" cy="1933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4270" y="8263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212" y="23908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народные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018986" y="24003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авторские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3333" y="51188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волшебные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47753" y="38063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бытовые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32620" y="51188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о животных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490175" y="17496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542468" y="17496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396248" y="17496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1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150" t="20203" r="33602" b="11488"/>
          <a:stretch/>
        </p:blipFill>
        <p:spPr>
          <a:xfrm>
            <a:off x="5767268" y="0"/>
            <a:ext cx="6115639" cy="6858000"/>
          </a:xfrm>
          <a:prstGeom prst="rect">
            <a:avLst/>
          </a:prstGeom>
        </p:spPr>
      </p:pic>
      <p:pic>
        <p:nvPicPr>
          <p:cNvPr id="50178" name="Picture 2" descr="http://img12.nnm.me/e/d/8/8/d/94cb1b147145fdff8855fca39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2" y="0"/>
            <a:ext cx="524256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9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723" t="24428" r="36076" b="6733"/>
          <a:stretch/>
        </p:blipFill>
        <p:spPr>
          <a:xfrm>
            <a:off x="772732" y="0"/>
            <a:ext cx="5174194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3833" t="25836" r="37165" b="6382"/>
          <a:stretch/>
        </p:blipFill>
        <p:spPr>
          <a:xfrm>
            <a:off x="6217382" y="0"/>
            <a:ext cx="52192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4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со сказкой «Петушок и бобовое зёрнышко». Найдите её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200" y="174375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Эта сказка авторская или народная?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догадались?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200" y="171615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Рассмотрите иллюстрации к сказке.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думаете, кто её герои?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200" y="183420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4158" t="18603" r="37285" b="12946"/>
          <a:stretch/>
        </p:blipFill>
        <p:spPr>
          <a:xfrm>
            <a:off x="203200" y="1425107"/>
            <a:ext cx="4322052" cy="5383064"/>
          </a:xfrm>
          <a:prstGeom prst="rect">
            <a:avLst/>
          </a:prstGeom>
        </p:spPr>
      </p:pic>
      <p:pic>
        <p:nvPicPr>
          <p:cNvPr id="2050" name="Picture 2" descr="http://www.re-animate.com/test/kobzarev/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404" y="2002064"/>
            <a:ext cx="4000500" cy="4667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5415" y="1474936"/>
            <a:ext cx="170144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7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такой кузнец?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876" t="21973" r="23785" b="15725"/>
          <a:stretch/>
        </p:blipFill>
        <p:spPr>
          <a:xfrm>
            <a:off x="566057" y="1873051"/>
            <a:ext cx="6850743" cy="41850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5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549</Words>
  <Application>Microsoft Office PowerPoint</Application>
  <PresentationFormat>Произвольный</PresentationFormat>
  <Paragraphs>361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275</cp:revision>
  <dcterms:created xsi:type="dcterms:W3CDTF">2017-07-16T12:55:52Z</dcterms:created>
  <dcterms:modified xsi:type="dcterms:W3CDTF">2017-09-14T13:38:02Z</dcterms:modified>
</cp:coreProperties>
</file>