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6"/>
  </p:notesMasterIdLst>
  <p:handoutMasterIdLst>
    <p:handoutMasterId r:id="rId27"/>
  </p:handoutMasterIdLst>
  <p:sldIdLst>
    <p:sldId id="263" r:id="rId5"/>
    <p:sldId id="269" r:id="rId6"/>
    <p:sldId id="288" r:id="rId7"/>
    <p:sldId id="302" r:id="rId8"/>
    <p:sldId id="278" r:id="rId9"/>
    <p:sldId id="296" r:id="rId10"/>
    <p:sldId id="291" r:id="rId11"/>
    <p:sldId id="303" r:id="rId12"/>
    <p:sldId id="304" r:id="rId13"/>
    <p:sldId id="313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287" r:id="rId23"/>
    <p:sldId id="295" r:id="rId24"/>
    <p:sldId id="26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FF66"/>
    <a:srgbClr val="FFCC99"/>
    <a:srgbClr val="9900FF"/>
    <a:srgbClr val="77A9D2"/>
    <a:srgbClr val="FF6965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47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1820" y="141668"/>
            <a:ext cx="722504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На зарядку солнышко</a:t>
            </a:r>
          </a:p>
          <a:p>
            <a:r>
              <a:rPr lang="ru-RU" sz="3600" dirty="0" smtClean="0"/>
              <a:t>Приглашает нас.</a:t>
            </a:r>
          </a:p>
          <a:p>
            <a:r>
              <a:rPr lang="ru-RU" sz="3600" dirty="0" smtClean="0"/>
              <a:t>Поднимаем руки мы</a:t>
            </a:r>
          </a:p>
          <a:p>
            <a:r>
              <a:rPr lang="ru-RU" sz="3600" dirty="0" smtClean="0"/>
              <a:t>По команде «раз».</a:t>
            </a:r>
          </a:p>
          <a:p>
            <a:r>
              <a:rPr lang="ru-RU" sz="3600" dirty="0" smtClean="0"/>
              <a:t>А над нами весело</a:t>
            </a:r>
          </a:p>
          <a:p>
            <a:r>
              <a:rPr lang="ru-RU" sz="3600" dirty="0" smtClean="0"/>
              <a:t>Шелестит листва.</a:t>
            </a:r>
          </a:p>
          <a:p>
            <a:r>
              <a:rPr lang="ru-RU" sz="3600" dirty="0" smtClean="0"/>
              <a:t>Опускаем руки мы</a:t>
            </a:r>
          </a:p>
          <a:p>
            <a:r>
              <a:rPr lang="ru-RU" sz="3600" dirty="0" smtClean="0"/>
              <a:t>По команде «два».</a:t>
            </a:r>
          </a:p>
          <a:p>
            <a:r>
              <a:rPr lang="ru-RU" sz="3600" dirty="0" smtClean="0"/>
              <a:t>Раз-два, раз-два</a:t>
            </a:r>
          </a:p>
          <a:p>
            <a:r>
              <a:rPr lang="ru-RU" sz="3600" dirty="0" smtClean="0"/>
              <a:t>И учиться нам пора.</a:t>
            </a:r>
          </a:p>
        </p:txBody>
      </p:sp>
      <p:pic>
        <p:nvPicPr>
          <p:cNvPr id="9218" name="Picture 2" descr="http://www.sadik40.spb.ru/public/users/993/JPG/2503201618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371" y="976482"/>
            <a:ext cx="4326273" cy="493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321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Прочитайте задачу. Решите её.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58" y="909785"/>
            <a:ext cx="1538962" cy="15310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620" t="33935" r="16774" b="59199"/>
          <a:stretch/>
        </p:blipFill>
        <p:spPr>
          <a:xfrm>
            <a:off x="334851" y="2436199"/>
            <a:ext cx="11745532" cy="696177"/>
          </a:xfrm>
          <a:prstGeom prst="rect">
            <a:avLst/>
          </a:prstGeom>
        </p:spPr>
      </p:pic>
      <p:pic>
        <p:nvPicPr>
          <p:cNvPr id="21506" name="Picture 2" descr="https://static3.depositphotos.com/1006617/213/v/950/depositphotos_2135693-stock-illustration-marine-life-crab-and-jellyfis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080" y="3634249"/>
            <a:ext cx="5639918" cy="266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Дополните задачу вопросом и решите её.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58" y="909785"/>
            <a:ext cx="1538962" cy="15310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239" t="40209" r="29022" b="52925"/>
          <a:stretch/>
        </p:blipFill>
        <p:spPr>
          <a:xfrm>
            <a:off x="103030" y="2458308"/>
            <a:ext cx="11925837" cy="857360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115655" y="88160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Дополните задачу вопросом и решите её.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2530" name="Picture 2" descr="https://t3.ftcdn.net/jpg/00/55/50/28/500_F_55502804_HFpo2hwlV4hDKFkTkuZoyz2FPOyj2oX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485" y="3072203"/>
            <a:ext cx="3618963" cy="361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33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58" y="909785"/>
            <a:ext cx="1538962" cy="15310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364" t="46152" r="26091" b="46982"/>
          <a:stretch/>
        </p:blipFill>
        <p:spPr>
          <a:xfrm>
            <a:off x="103030" y="2458308"/>
            <a:ext cx="11925838" cy="857360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115655" y="88160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Дополните задачу вопросом и решите её.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3554" name="Picture 2" descr="http://www.imgcutpng.com/wp-content/uploads/2017/03/transport/Ships-Yacht-PNG-2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79" y="3515000"/>
            <a:ext cx="6477045" cy="273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http://images.clipartpanda.com/boat-clipart-speed_boat_clip_art_2625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2034">
            <a:off x="7218205" y="4652737"/>
            <a:ext cx="3831867" cy="143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7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58" y="909785"/>
            <a:ext cx="1538962" cy="1531029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115655" y="88160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Чем интересны примеры?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1759" t="37280" r="73393" b="37016"/>
          <a:stretch/>
        </p:blipFill>
        <p:spPr>
          <a:xfrm>
            <a:off x="3339683" y="1867434"/>
            <a:ext cx="4117183" cy="400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50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58" y="909785"/>
            <a:ext cx="1538962" cy="1531029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115655" y="88160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Чем интересны примеры?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7099" t="36047" r="44886" b="36136"/>
          <a:stretch/>
        </p:blipFill>
        <p:spPr>
          <a:xfrm>
            <a:off x="3052293" y="1675299"/>
            <a:ext cx="4597758" cy="399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3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58" y="909785"/>
            <a:ext cx="1538962" cy="1531029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115655" y="88160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Посчитаем сами!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7586" t="36224" r="18457" b="36664"/>
          <a:stretch/>
        </p:blipFill>
        <p:spPr>
          <a:xfrm>
            <a:off x="3940933" y="1675299"/>
            <a:ext cx="3915179" cy="427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45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58" y="909785"/>
            <a:ext cx="1538962" cy="1531029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115655" y="88160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Как сравнивать выражения?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2156" t="47667" r="40135" b="39129"/>
          <a:stretch/>
        </p:blipFill>
        <p:spPr>
          <a:xfrm>
            <a:off x="111617" y="2458308"/>
            <a:ext cx="12080383" cy="18797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7307" t="47202" r="10356" b="39594"/>
          <a:stretch/>
        </p:blipFill>
        <p:spPr>
          <a:xfrm>
            <a:off x="2869936" y="4535835"/>
            <a:ext cx="5843959" cy="19422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03317" y="1035970"/>
            <a:ext cx="7817477" cy="132343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Сумма двенадцати и семи больше суммы одиннадцати и шести.</a:t>
            </a:r>
            <a:endParaRPr lang="ru-RU" sz="4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755" y="732663"/>
            <a:ext cx="1682642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8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255" t="50132" r="38551" b="30326"/>
          <a:stretch/>
        </p:blipFill>
        <p:spPr>
          <a:xfrm>
            <a:off x="1197735" y="0"/>
            <a:ext cx="9749307" cy="21774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4715" t="50308" r="13409" b="22756"/>
          <a:stretch/>
        </p:blipFill>
        <p:spPr>
          <a:xfrm>
            <a:off x="772732" y="2614411"/>
            <a:ext cx="4546243" cy="3147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0140" y="2614411"/>
            <a:ext cx="3629025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что мы делали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3000 примеров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7526" y="136026"/>
            <a:ext cx="11964474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Решим цепочки примеров.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pic>
        <p:nvPicPr>
          <p:cNvPr id="1024" name="Рисунок 1023"/>
          <p:cNvPicPr>
            <a:picLocks noChangeAspect="1"/>
          </p:cNvPicPr>
          <p:nvPr/>
        </p:nvPicPr>
        <p:blipFill rotWithShape="1">
          <a:blip r:embed="rId3"/>
          <a:srcRect l="19084" t="18442" r="24891" b="54974"/>
          <a:stretch/>
        </p:blipFill>
        <p:spPr>
          <a:xfrm>
            <a:off x="0" y="3181081"/>
            <a:ext cx="12192000" cy="325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7526" y="136026"/>
            <a:ext cx="11964474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здесь нужно сделать?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74" y="2664639"/>
            <a:ext cx="10942130" cy="363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1041901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 схему. О чём она нам говорит?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5" y="443865"/>
            <a:ext cx="1551422" cy="20836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67" t="31118" r="9351" b="16065"/>
          <a:stretch/>
        </p:blipFill>
        <p:spPr>
          <a:xfrm>
            <a:off x="360607" y="1485671"/>
            <a:ext cx="11929991" cy="445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0" y="3631842"/>
            <a:ext cx="12192000" cy="322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Найдите условие, вопрос. Решите задачу.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5" y="443865"/>
            <a:ext cx="1551422" cy="20836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1462" t="45378" r="9054" b="43530"/>
          <a:stretch/>
        </p:blipFill>
        <p:spPr>
          <a:xfrm>
            <a:off x="210354" y="2624295"/>
            <a:ext cx="11689725" cy="917127"/>
          </a:xfrm>
          <a:prstGeom prst="rect">
            <a:avLst/>
          </a:prstGeom>
        </p:spPr>
      </p:pic>
      <p:pic>
        <p:nvPicPr>
          <p:cNvPr id="17410" name="Picture 2" descr="https://www.colourbox.com/preview/11176989-mn_crab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055" y="1112401"/>
            <a:ext cx="1351255" cy="151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www.colourbox.com/preview/11176989-mn_crab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877" y="1112401"/>
            <a:ext cx="1351255" cy="151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www.colourbox.com/preview/11176989-mn_crab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699" y="1112401"/>
            <a:ext cx="1351255" cy="151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24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0" y="3631842"/>
            <a:ext cx="12192000" cy="322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Найдите условие, вопрос. Решите задачу.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5" y="443865"/>
            <a:ext cx="1551422" cy="20836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0831" t="56116" r="9685" b="32792"/>
          <a:stretch/>
        </p:blipFill>
        <p:spPr>
          <a:xfrm>
            <a:off x="210354" y="2624295"/>
            <a:ext cx="11689725" cy="917127"/>
          </a:xfrm>
          <a:prstGeom prst="rect">
            <a:avLst/>
          </a:prstGeom>
        </p:spPr>
      </p:pic>
      <p:pic>
        <p:nvPicPr>
          <p:cNvPr id="19458" name="Picture 2" descr="https://previews.123rf.com/images/dazdraperma/dazdraperma1104/dazdraperma110400061/9396529-Dolphin-mother-and-baby-isolated-on-white-background-Stock-Vector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280" y="1013649"/>
            <a:ext cx="1464449" cy="16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38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0" y="3631842"/>
            <a:ext cx="12192000" cy="322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Найдите условие, вопрос. Решите задачу.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5" y="443865"/>
            <a:ext cx="1551422" cy="20836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1011" t="67816" r="9504" b="21092"/>
          <a:stretch/>
        </p:blipFill>
        <p:spPr>
          <a:xfrm>
            <a:off x="210354" y="2624295"/>
            <a:ext cx="11689725" cy="917127"/>
          </a:xfrm>
          <a:prstGeom prst="rect">
            <a:avLst/>
          </a:prstGeom>
        </p:spPr>
      </p:pic>
      <p:pic>
        <p:nvPicPr>
          <p:cNvPr id="20482" name="Picture 2" descr="http://graphnet.ru/images/1789127_pingviny-klipar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654" y="839683"/>
            <a:ext cx="2132258" cy="185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67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sharepoint/v3"/>
    <ds:schemaRef ds:uri="2547570a-e5f4-4946-a4c3-82580e42479e"/>
    <ds:schemaRef ds:uri="http://purl.org/dc/terms/"/>
    <ds:schemaRef ds:uri="6ee78bd2-4339-4042-adc0-bcc646419980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175</Words>
  <Application>Microsoft Office PowerPoint</Application>
  <PresentationFormat>Произвольный</PresentationFormat>
  <Paragraphs>34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2017-09-13T05:17:57Z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