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15" r:id="rId3"/>
    <p:sldId id="316" r:id="rId4"/>
    <p:sldId id="310" r:id="rId5"/>
    <p:sldId id="299" r:id="rId6"/>
    <p:sldId id="300" r:id="rId7"/>
    <p:sldId id="312" r:id="rId8"/>
    <p:sldId id="330" r:id="rId9"/>
    <p:sldId id="290" r:id="rId10"/>
    <p:sldId id="292" r:id="rId11"/>
    <p:sldId id="284" r:id="rId12"/>
    <p:sldId id="285" r:id="rId13"/>
    <p:sldId id="286" r:id="rId14"/>
    <p:sldId id="28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71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26.07.2017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70457" y="219825"/>
            <a:ext cx="11630812" cy="1049417"/>
          </a:xfrm>
          <a:prstGeom prst="wedgeRoundRectCallout">
            <a:avLst>
              <a:gd name="adj1" fmla="val 38221"/>
              <a:gd name="adj2" fmla="val 7856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Я тоже хочу поиграть! Я буду рассказывать вам о животном, а вы угадывайте, о ком я говорю.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8440" y="1146412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http://viralpress.ru/wp-content/uploads/2015/10/autumn-animals-3__8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01" y="1645639"/>
            <a:ext cx="7027103" cy="46155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0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</a:t>
            </a:r>
            <a:r>
              <a:rPr lang="ru-RU" sz="3200" dirty="0" smtClean="0">
                <a:solidFill>
                  <a:schemeClr val="tx1"/>
                </a:solidFill>
              </a:rPr>
              <a:t>39 </a:t>
            </a:r>
            <a:r>
              <a:rPr lang="ru-RU" sz="3200" dirty="0" smtClean="0">
                <a:solidFill>
                  <a:schemeClr val="tx1"/>
                </a:solidFill>
              </a:rPr>
              <a:t>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8935" t="31748" r="25454" b="25861"/>
          <a:stretch/>
        </p:blipFill>
        <p:spPr>
          <a:xfrm>
            <a:off x="1895060" y="1378226"/>
            <a:ext cx="9987717" cy="428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</a:t>
            </a:r>
            <a:r>
              <a:rPr lang="ru-RU" sz="3600" dirty="0" smtClean="0">
                <a:solidFill>
                  <a:schemeClr val="tx1"/>
                </a:solidFill>
              </a:rPr>
              <a:t>стр. 13-14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</a:t>
            </a:r>
            <a:r>
              <a:rPr lang="ru-RU" sz="6600" dirty="0" smtClean="0"/>
              <a:t>с. 27-30 №1, 2, 3, 5, </a:t>
            </a:r>
          </a:p>
          <a:p>
            <a:pPr algn="ctr"/>
            <a:r>
              <a:rPr lang="ru-RU" sz="6600" dirty="0" smtClean="0"/>
              <a:t>научный дневник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621299" y="204719"/>
            <a:ext cx="9319892" cy="651743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Ответьте на вопросы викторины!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9" name="Picture 2" descr="http://ru.convdocs.org/pars_docs/refs/81/80825/80825_html_3a47a4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840" y="2102445"/>
            <a:ext cx="4665831" cy="442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/>
          <p:cNvSpPr/>
          <p:nvPr/>
        </p:nvSpPr>
        <p:spPr>
          <a:xfrm>
            <a:off x="1760950" y="3733025"/>
            <a:ext cx="1211753" cy="118792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90877" y="2486841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12477" y="3156541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43510" y="421063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18176" y="5220277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91177" y="534833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98469" y="4312575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69277" y="3156541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741317" y="1012289"/>
            <a:ext cx="560863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Её поможет нам узнать термометр.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4741316" y="1672922"/>
            <a:ext cx="6562787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 количества облаков на небе зависит …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4741317" y="2333555"/>
            <a:ext cx="409788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Снег, дождь, град - это …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9233805" y="2330352"/>
            <a:ext cx="261364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Наука о погоде.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741315" y="3014337"/>
            <a:ext cx="550261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Сочетание температуры воздуха, облачности, осадков, ветра - это …</a:t>
            </a:r>
            <a:endParaRPr lang="ru-RU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4741315" y="4121384"/>
            <a:ext cx="3779833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Неизвестно, где живёт,</a:t>
            </a:r>
          </a:p>
          <a:p>
            <a:r>
              <a:rPr lang="ru-RU" sz="2800" dirty="0" smtClean="0"/>
              <a:t>Налетит - деревья гнёт,</a:t>
            </a:r>
          </a:p>
          <a:p>
            <a:r>
              <a:rPr lang="ru-RU" sz="2800" dirty="0" smtClean="0"/>
              <a:t>Засвистит - на речке дрожь,</a:t>
            </a:r>
          </a:p>
          <a:p>
            <a:r>
              <a:rPr lang="ru-RU" sz="2800" dirty="0" smtClean="0"/>
              <a:t>Озорник, а не уймёшь.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8756472" y="4129209"/>
            <a:ext cx="3435528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Нашумела, Нагремела,</a:t>
            </a:r>
          </a:p>
          <a:p>
            <a:r>
              <a:rPr lang="ru-RU" sz="2800" dirty="0" smtClean="0"/>
              <a:t>Всё промыла и ушла.</a:t>
            </a:r>
          </a:p>
          <a:p>
            <a:r>
              <a:rPr lang="ru-RU" sz="2800" dirty="0" smtClean="0"/>
              <a:t>И сады, и огороды</a:t>
            </a:r>
          </a:p>
          <a:p>
            <a:r>
              <a:rPr lang="ru-RU" sz="2800" dirty="0" smtClean="0"/>
              <a:t>Всей округе полила.</a:t>
            </a:r>
            <a:endParaRPr lang="ru-RU" sz="2800" dirty="0"/>
          </a:p>
        </p:txBody>
      </p:sp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1055" y="47416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11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37219" y="740747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стихотворение. О чём оно?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8941" y="1258723"/>
            <a:ext cx="5890311" cy="53553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800" dirty="0"/>
              <a:t>Заунывный ветер гонит</a:t>
            </a:r>
          </a:p>
          <a:p>
            <a:pPr algn="just"/>
            <a:r>
              <a:rPr lang="ru-RU" sz="3800" dirty="0"/>
              <a:t>Стаю туч на край небес,</a:t>
            </a:r>
          </a:p>
          <a:p>
            <a:pPr algn="just"/>
            <a:r>
              <a:rPr lang="ru-RU" sz="3800" dirty="0"/>
              <a:t>Ель надломленная стонет,</a:t>
            </a:r>
          </a:p>
          <a:p>
            <a:pPr algn="just"/>
            <a:r>
              <a:rPr lang="ru-RU" sz="3800" dirty="0"/>
              <a:t>Глухо шепчет темный лес.</a:t>
            </a:r>
          </a:p>
          <a:p>
            <a:pPr algn="just"/>
            <a:r>
              <a:rPr lang="ru-RU" sz="3800" dirty="0"/>
              <a:t>На ручей, рябой и пестрый,</a:t>
            </a:r>
          </a:p>
          <a:p>
            <a:pPr algn="just"/>
            <a:r>
              <a:rPr lang="ru-RU" sz="3800" dirty="0"/>
              <a:t>За листком летит листок,</a:t>
            </a:r>
          </a:p>
          <a:p>
            <a:pPr algn="just"/>
            <a:r>
              <a:rPr lang="ru-RU" sz="3800" dirty="0"/>
              <a:t>И струей сухой и острой</a:t>
            </a:r>
          </a:p>
          <a:p>
            <a:pPr algn="just"/>
            <a:r>
              <a:rPr lang="ru-RU" sz="3800" dirty="0"/>
              <a:t>Набегает холодок</a:t>
            </a:r>
            <a:r>
              <a:rPr lang="ru-RU" sz="3800" dirty="0" smtClean="0"/>
              <a:t>.</a:t>
            </a:r>
          </a:p>
          <a:p>
            <a:pPr algn="r"/>
            <a:r>
              <a:rPr lang="ru-RU" sz="3800" i="1" dirty="0" smtClean="0"/>
              <a:t>Ф. Тютчев</a:t>
            </a:r>
            <a:endParaRPr lang="ru-RU" sz="3800" i="1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</a:t>
            </a:r>
            <a:r>
              <a:rPr lang="ru-RU" sz="3600" dirty="0" smtClean="0">
                <a:solidFill>
                  <a:schemeClr val="tx1"/>
                </a:solidFill>
              </a:rPr>
              <a:t>. 36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8438" name="Picture 6" descr="https://pbs.twimg.com/media/Ctfl4dCWcAACdt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880" y="3058645"/>
            <a:ext cx="4514886" cy="3611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6269" t="29031" r="19852" b="25317"/>
          <a:stretch/>
        </p:blipFill>
        <p:spPr>
          <a:xfrm>
            <a:off x="2067338" y="1842052"/>
            <a:ext cx="9764484" cy="465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55619" y="1643269"/>
            <a:ext cx="5691529" cy="5016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/>
              <a:t>Прочитайте на стр. 36-37 про изменения в неживой природе осенью. Приготовьтесь рассказать о прочитанном классу.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Выполните задания для варианта 1 на стр. 28 рабочей тетради.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Выполните задание 4 на стр. 29 рабочей тетради.</a:t>
            </a:r>
            <a:endParaRPr lang="ru-RU" sz="3200" dirty="0"/>
          </a:p>
        </p:txBody>
      </p:sp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19050" y="-145775"/>
            <a:ext cx="1839253" cy="245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5847148" y="1643269"/>
            <a:ext cx="5691529" cy="50167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/>
              <a:t>Прочитайте на стр. 38-39 про изменения в живой природе осенью. Приготовьтесь рассказать о прочитанном классу.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Выполните задания для варианта 2 на стр. 28-29 рабочей тетради.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Выполните задание 4 на стр. 29 рабочей тетради.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2072026" y="903620"/>
            <a:ext cx="2367451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1, 3 группа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7540487" y="903620"/>
            <a:ext cx="2081781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2, 4 группа</a:t>
            </a:r>
            <a:endParaRPr lang="ru-RU" sz="32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422693" y="176659"/>
            <a:ext cx="9346190" cy="534803"/>
          </a:xfrm>
          <a:prstGeom prst="wedgeRoundRectCallout">
            <a:avLst>
              <a:gd name="adj1" fmla="val 48970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Разделимся на группы. </a:t>
            </a:r>
            <a:r>
              <a:rPr lang="ru-RU" sz="3200" dirty="0" smtClean="0">
                <a:solidFill>
                  <a:schemeClr val="tx1"/>
                </a:solidFill>
              </a:rPr>
              <a:t>План работы в группах: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72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138287" y="227759"/>
            <a:ext cx="7350270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Неживая природа осенью</a:t>
            </a:r>
            <a:endParaRPr lang="ru-RU" sz="4400" dirty="0"/>
          </a:p>
        </p:txBody>
      </p:sp>
      <p:pic>
        <p:nvPicPr>
          <p:cNvPr id="19460" name="Picture 4" descr="http://severnoebutovomedia.ru/upload/iblock/a9d/a9d082bfa1a34952a02666d471c5a1c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79" y="1155562"/>
            <a:ext cx="5118791" cy="3197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://www.myjulia.ru/data/cache/2012/09/28/1096042_2233-800x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462" y="1155562"/>
            <a:ext cx="6058874" cy="3197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http://12mesyatcev.ru/wp-content/uploads/2009/09/20no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93" y="3618007"/>
            <a:ext cx="4789759" cy="32399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9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138287" y="227759"/>
            <a:ext cx="7350270" cy="7694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Живая природа осенью</a:t>
            </a:r>
            <a:endParaRPr lang="ru-RU" sz="4400" dirty="0"/>
          </a:p>
        </p:txBody>
      </p:sp>
      <p:pic>
        <p:nvPicPr>
          <p:cNvPr id="36866" name="Picture 2" descr="https://www.chitalnya.ru/upload3/547/b6d62cbb530fef32862c1a36bc6f84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79" y="1219822"/>
            <a:ext cx="4853747" cy="32253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http://nitro.ru/upload/gallery/81d0823ea2ee65e5b9ad41fdadc8a1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896" y="1219822"/>
            <a:ext cx="4400617" cy="32253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0" name="Picture 6" descr="https://c1.staticflickr.com/7/6054/6222207321_b48bae988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132" y="3270802"/>
            <a:ext cx="3587198" cy="3587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46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00989" y="1926370"/>
            <a:ext cx="1945641" cy="291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929347" cy="1590732"/>
          </a:xfrm>
          <a:prstGeom prst="wedgeRoundRectCallout">
            <a:avLst>
              <a:gd name="adj1" fmla="val -37030"/>
              <a:gd name="adj2" fmla="val 9670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Поиграем в игру. Я буду диктором радио, которы</a:t>
            </a:r>
            <a:r>
              <a:rPr lang="ru-RU" sz="3200" dirty="0" smtClean="0">
                <a:solidFill>
                  <a:schemeClr val="tx1"/>
                </a:solidFill>
              </a:rPr>
              <a:t>й рассказывает о погоде. Вам нужно угадать, когда такая погода бывает - в начале осени или в конце.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124" name="Picture 4" descr="http://mkrf.ru/upload/iblock/b15/b15d48addd64d36aa7416d00e4306d0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89" y="2115231"/>
            <a:ext cx="8054638" cy="4530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88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395</Words>
  <Application>Microsoft Office PowerPoint</Application>
  <PresentationFormat>Широкоэкранный</PresentationFormat>
  <Paragraphs>53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328</cp:revision>
  <dcterms:created xsi:type="dcterms:W3CDTF">2017-07-25T14:36:55Z</dcterms:created>
  <dcterms:modified xsi:type="dcterms:W3CDTF">2017-07-26T17:06:35Z</dcterms:modified>
</cp:coreProperties>
</file>