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2" r:id="rId3"/>
    <p:sldId id="260" r:id="rId4"/>
    <p:sldId id="263" r:id="rId5"/>
    <p:sldId id="264" r:id="rId6"/>
    <p:sldId id="265" r:id="rId7"/>
    <p:sldId id="266" r:id="rId8"/>
    <p:sldId id="267" r:id="rId9"/>
    <p:sldId id="272" r:id="rId10"/>
    <p:sldId id="270" r:id="rId11"/>
    <p:sldId id="268" r:id="rId12"/>
    <p:sldId id="269" r:id="rId13"/>
    <p:sldId id="271" r:id="rId14"/>
    <p:sldId id="261" r:id="rId15"/>
    <p:sldId id="25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08" y="-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731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11.09.2017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6.png"/><Relationship Id="rId7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14.png"/><Relationship Id="rId9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9181" t="60946" r="33799" b="10255"/>
          <a:stretch/>
        </p:blipFill>
        <p:spPr>
          <a:xfrm>
            <a:off x="1184857" y="0"/>
            <a:ext cx="9169758" cy="40105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9181" t="22427" r="33799" b="40672"/>
          <a:stretch/>
        </p:blipFill>
        <p:spPr>
          <a:xfrm>
            <a:off x="3698004" y="4010589"/>
            <a:ext cx="4557354" cy="255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27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6607" t="15450" r="26178" b="15185"/>
          <a:stretch/>
        </p:blipFill>
        <p:spPr>
          <a:xfrm>
            <a:off x="1944710" y="0"/>
            <a:ext cx="83326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632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8388" t="31998" r="28355" b="28741"/>
          <a:stretch/>
        </p:blipFill>
        <p:spPr>
          <a:xfrm>
            <a:off x="0" y="-1"/>
            <a:ext cx="12290885" cy="6272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49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426279" y="1085985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 какой вопрос мы ответили сегодня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2426279" y="108598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Какие части можно выделить в тексте?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426279" y="1085983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 пишется каждая часть текста?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426279" y="1085982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426279" y="1085982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426279" y="1085981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858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949" y="278707"/>
            <a:ext cx="8192138" cy="2012351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Домашнее задание:</a:t>
            </a:r>
            <a:br>
              <a:rPr lang="ru-RU" sz="6000" dirty="0" smtClean="0"/>
            </a:br>
            <a:r>
              <a:rPr lang="ru-RU" sz="6000" dirty="0" smtClean="0"/>
              <a:t>РТ с. 8 </a:t>
            </a:r>
            <a:r>
              <a:rPr lang="en-GB" sz="6000" dirty="0" smtClean="0"/>
              <a:t>N</a:t>
            </a:r>
            <a:r>
              <a:rPr lang="ru-RU" sz="6000" dirty="0" smtClean="0"/>
              <a:t>12, 13</a:t>
            </a:r>
            <a:endParaRPr lang="ru-RU" sz="6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34829" t="19593" r="35944" b="5208"/>
          <a:stretch/>
        </p:blipFill>
        <p:spPr>
          <a:xfrm>
            <a:off x="4858142" y="2496457"/>
            <a:ext cx="2909752" cy="420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3592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3485" y="2880285"/>
            <a:ext cx="2881618" cy="3290908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952542" y="656823"/>
            <a:ext cx="5341451" cy="2041936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вспомним то, чему мы уже научились.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25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324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77284" y="154546"/>
            <a:ext cx="91182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С…</a:t>
            </a:r>
            <a:r>
              <a:rPr lang="ru-RU" sz="6000" dirty="0" err="1" smtClean="0"/>
              <a:t>нтябрь</a:t>
            </a:r>
            <a:r>
              <a:rPr lang="ru-RU" sz="6000" dirty="0" smtClean="0"/>
              <a:t>, з…</a:t>
            </a:r>
            <a:r>
              <a:rPr lang="ru-RU" sz="6000" dirty="0" err="1" smtClean="0"/>
              <a:t>ма</a:t>
            </a:r>
            <a:r>
              <a:rPr lang="ru-RU" sz="6000" dirty="0" smtClean="0"/>
              <a:t>, </a:t>
            </a:r>
            <a:r>
              <a:rPr lang="ru-RU" sz="6000" dirty="0" err="1" smtClean="0"/>
              <a:t>пр</a:t>
            </a:r>
            <a:r>
              <a:rPr lang="ru-RU" sz="6000" dirty="0" smtClean="0"/>
              <a:t>…</a:t>
            </a:r>
            <a:r>
              <a:rPr lang="ru-RU" sz="6000" dirty="0" err="1" smtClean="0"/>
              <a:t>щай</a:t>
            </a:r>
            <a:r>
              <a:rPr lang="ru-RU" sz="6000" dirty="0" smtClean="0"/>
              <a:t>, д…</a:t>
            </a:r>
            <a:r>
              <a:rPr lang="ru-RU" sz="6000" dirty="0" err="1" smtClean="0"/>
              <a:t>ревья</a:t>
            </a:r>
            <a:r>
              <a:rPr lang="ru-RU" sz="6000" dirty="0" smtClean="0"/>
              <a:t>, в…робей, л…</a:t>
            </a:r>
            <a:r>
              <a:rPr lang="ru-RU" sz="6000" dirty="0" err="1" smtClean="0"/>
              <a:t>са</a:t>
            </a:r>
            <a:r>
              <a:rPr lang="ru-RU" sz="6000" dirty="0" smtClean="0"/>
              <a:t>.</a:t>
            </a:r>
            <a:endParaRPr lang="ru-RU" sz="6000" dirty="0"/>
          </a:p>
        </p:txBody>
      </p:sp>
      <p:pic>
        <p:nvPicPr>
          <p:cNvPr id="3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1" t="28459" r="15136" b="43738"/>
          <a:stretch/>
        </p:blipFill>
        <p:spPr bwMode="auto">
          <a:xfrm>
            <a:off x="0" y="2284855"/>
            <a:ext cx="12192000" cy="4573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6078828" y="2472744"/>
            <a:ext cx="0" cy="4069724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8556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4397421" y="991673"/>
            <a:ext cx="5742561" cy="2041936"/>
          </a:xfrm>
          <a:prstGeom prst="wedgeRoundRectCallout">
            <a:avLst>
              <a:gd name="adj1" fmla="val -29830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Составьте текст из 3 предложений, используя слова, которые записали.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948" y="3218076"/>
            <a:ext cx="3234947" cy="297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048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8738" y="0"/>
            <a:ext cx="1192583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sz="3600" dirty="0" smtClean="0"/>
              <a:t>Славная птаха!</a:t>
            </a:r>
          </a:p>
          <a:p>
            <a:pPr algn="just"/>
            <a:r>
              <a:rPr lang="ru-RU" sz="3600" dirty="0" smtClean="0"/>
              <a:t>	Не птица, а птичка, конечно, но мне она и тогда показалась птицей. Она очень внимательно посмотрела на меня. Глаза у неё карие, грудка серая - снизу светлее, сверху чуть темнее, а клюв с крючком. Лапы чёрные. И </a:t>
            </a:r>
            <a:r>
              <a:rPr lang="ru-RU" sz="3600" dirty="0" err="1" smtClean="0"/>
              <a:t>пестринки</a:t>
            </a:r>
            <a:r>
              <a:rPr lang="ru-RU" sz="3600" dirty="0" smtClean="0"/>
              <a:t> по бокам.</a:t>
            </a:r>
          </a:p>
          <a:p>
            <a:pPr algn="just"/>
            <a:r>
              <a:rPr lang="ru-RU" sz="3600" dirty="0" smtClean="0"/>
              <a:t>	Однажды у меня на окне появилась птица.</a:t>
            </a:r>
            <a:endParaRPr lang="ru-RU" sz="3600" dirty="0"/>
          </a:p>
        </p:txBody>
      </p:sp>
      <p:pic>
        <p:nvPicPr>
          <p:cNvPr id="1026" name="Picture 2" descr="https://cs3.livemaster.ru/zhurnalfoto/e/5/8/15041418554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297" y="3970318"/>
            <a:ext cx="3714034" cy="2785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00789" y="6088559"/>
            <a:ext cx="48295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</a:rPr>
              <a:t>Мухоловка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086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3935" t="25836" r="19744" b="5150"/>
          <a:stretch/>
        </p:blipFill>
        <p:spPr>
          <a:xfrm>
            <a:off x="1043189" y="0"/>
            <a:ext cx="9981127" cy="687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36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193" t="54357" r="20140" b="20819"/>
          <a:stretch/>
        </p:blipFill>
        <p:spPr>
          <a:xfrm>
            <a:off x="0" y="0"/>
            <a:ext cx="12192000" cy="27818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1283" y="2305318"/>
            <a:ext cx="2959093" cy="4460944"/>
          </a:xfrm>
          <a:prstGeom prst="rect">
            <a:avLst/>
          </a:prstGeom>
        </p:spPr>
      </p:pic>
      <p:sp>
        <p:nvSpPr>
          <p:cNvPr id="6" name="Стрелка вправо 5"/>
          <p:cNvSpPr/>
          <p:nvPr/>
        </p:nvSpPr>
        <p:spPr>
          <a:xfrm>
            <a:off x="6967470" y="4687909"/>
            <a:ext cx="1210614" cy="386366"/>
          </a:xfrm>
          <a:prstGeom prst="rightArrow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385895" y="4280928"/>
            <a:ext cx="39022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Начало текста (красная строка)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338439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1820" y="141668"/>
            <a:ext cx="795914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Влево наклонись, вправо наклонись,</a:t>
            </a:r>
          </a:p>
          <a:p>
            <a:r>
              <a:rPr lang="ru-RU" sz="3600" dirty="0" smtClean="0"/>
              <a:t>Вниз опустись, вверх поднимись.</a:t>
            </a:r>
          </a:p>
          <a:p>
            <a:r>
              <a:rPr lang="ru-RU" sz="3600" dirty="0" smtClean="0"/>
              <a:t>А теперь чуть-чуть попрыгай,</a:t>
            </a:r>
          </a:p>
          <a:p>
            <a:r>
              <a:rPr lang="ru-RU" sz="3600" dirty="0" smtClean="0"/>
              <a:t>Влево, вправо наклонись</a:t>
            </a:r>
          </a:p>
          <a:p>
            <a:r>
              <a:rPr lang="ru-RU" sz="3600" dirty="0" smtClean="0"/>
              <a:t>И тихонечко садись.</a:t>
            </a:r>
          </a:p>
        </p:txBody>
      </p:sp>
      <p:pic>
        <p:nvPicPr>
          <p:cNvPr id="9218" name="Picture 2" descr="http://biblio-vidnoe.ru/upload/medialibrary/412/tlbnmucdygkqqcuxasoiwt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430" y="2897746"/>
            <a:ext cx="7372570" cy="412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83230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118</Words>
  <Application>Microsoft Office PowerPoint</Application>
  <PresentationFormat>Произвольный</PresentationFormat>
  <Paragraphs>21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РТ с. 8 N12, 13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Мария Киселёва</cp:lastModifiedBy>
  <cp:revision>27</cp:revision>
  <dcterms:created xsi:type="dcterms:W3CDTF">2017-06-28T13:54:10Z</dcterms:created>
  <dcterms:modified xsi:type="dcterms:W3CDTF">2017-09-11T05:08:17Z</dcterms:modified>
</cp:coreProperties>
</file>