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15" r:id="rId3"/>
    <p:sldId id="316" r:id="rId4"/>
    <p:sldId id="310" r:id="rId5"/>
    <p:sldId id="299" r:id="rId6"/>
    <p:sldId id="300" r:id="rId7"/>
    <p:sldId id="312" r:id="rId8"/>
    <p:sldId id="290" r:id="rId9"/>
    <p:sldId id="309" r:id="rId10"/>
    <p:sldId id="292" r:id="rId11"/>
    <p:sldId id="314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284" r:id="rId22"/>
    <p:sldId id="285" r:id="rId23"/>
    <p:sldId id="286" r:id="rId24"/>
    <p:sldId id="28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71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70457" y="219825"/>
            <a:ext cx="11630812" cy="1049417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Многие явления природы связаны со сменой времён года (сезонов). Они называются </a:t>
            </a: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сезонными явлениями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68440" y="1146412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270457" y="219825"/>
            <a:ext cx="11630812" cy="1049417"/>
          </a:xfrm>
          <a:prstGeom prst="wedgeRoundRectCallout">
            <a:avLst>
              <a:gd name="adj1" fmla="val 38221"/>
              <a:gd name="adj2" fmla="val 7856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Приведите примеры сезонных явлений природы.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3554" name="Picture 2" descr="http://bgmy.ru/uploads/posts/2015-10/1445023094_0dd44ac89d1483ab707b4bce0982782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97" y="1480782"/>
            <a:ext cx="7019658" cy="526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0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№4 на стр. 21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4651" t="18237" r="28567" b="6577"/>
          <a:stretch/>
        </p:blipFill>
        <p:spPr>
          <a:xfrm>
            <a:off x="3630305" y="941695"/>
            <a:ext cx="6547574" cy="591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329" t="21595" r="24791" b="6017"/>
          <a:stretch/>
        </p:blipFill>
        <p:spPr>
          <a:xfrm>
            <a:off x="423080" y="0"/>
            <a:ext cx="8236669" cy="6858000"/>
          </a:xfrm>
          <a:prstGeom prst="rect">
            <a:avLst/>
          </a:prstGeom>
        </p:spPr>
      </p:pic>
      <p:pic>
        <p:nvPicPr>
          <p:cNvPr id="3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45161" y="3316214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4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161" t="42677" r="25420" b="34375"/>
          <a:stretch/>
        </p:blipFill>
        <p:spPr>
          <a:xfrm>
            <a:off x="2006221" y="1378423"/>
            <a:ext cx="9849129" cy="2797792"/>
          </a:xfrm>
          <a:prstGeom prst="rect">
            <a:avLst/>
          </a:prstGeom>
        </p:spPr>
      </p:pic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9" y="1318848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972231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Запишите, что такое термометр на стр. 20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4578" name="Picture 2" descr="http://www.ua.all.biz/img/ua/service_catalog/493879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458" y="3562065"/>
            <a:ext cx="4800600" cy="359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53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firstimagess.ru/img-q5y5x5n4g40414x5o4l4n4s5i5q574t2r4z5/photos/gradusnik-interesnye-fakty-dlya-detey-19790-large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8" r="40404"/>
          <a:stretch/>
        </p:blipFill>
        <p:spPr bwMode="auto">
          <a:xfrm>
            <a:off x="504966" y="0"/>
            <a:ext cx="1828801" cy="6853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66280" y="5404513"/>
            <a:ext cx="5854889" cy="584775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Стеклянная трубка с жидкостью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166279" y="4312693"/>
            <a:ext cx="5854889" cy="5847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Шкала (пластинка с делениями)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166279" y="3161451"/>
            <a:ext cx="7560862" cy="584775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Граница между градусами тепла и холода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166279" y="1503164"/>
            <a:ext cx="5390867" cy="107721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189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Конец столбика жидкости указывает на число градусов</a:t>
            </a:r>
            <a:endParaRPr lang="ru-RU" sz="3200" dirty="0"/>
          </a:p>
        </p:txBody>
      </p:sp>
      <p:cxnSp>
        <p:nvCxnSpPr>
          <p:cNvPr id="7" name="Прямая со стрелкой 6"/>
          <p:cNvCxnSpPr>
            <a:stCxn id="2" idx="1"/>
          </p:cNvCxnSpPr>
          <p:nvPr/>
        </p:nvCxnSpPr>
        <p:spPr>
          <a:xfrm flipH="1" flipV="1">
            <a:off x="1555845" y="5404513"/>
            <a:ext cx="1610435" cy="29238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1944806" y="4473489"/>
            <a:ext cx="1221475" cy="14619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944806" y="3527863"/>
            <a:ext cx="1221476" cy="360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1555845" y="2041773"/>
            <a:ext cx="1610437" cy="62789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23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22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9615" t="42118" r="12624" b="27658"/>
          <a:stretch/>
        </p:blipFill>
        <p:spPr>
          <a:xfrm>
            <a:off x="1387224" y="1624084"/>
            <a:ext cx="10486328" cy="262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8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palkan.de/biologie-bilder/waerme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419" y="2983139"/>
            <a:ext cx="1809702" cy="324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40461" y="1076057"/>
            <a:ext cx="1359713" cy="203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409432" y="201476"/>
            <a:ext cx="11614245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будет, если опустить термометр в стакан с тёплой водой?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2197118" y="2170698"/>
            <a:ext cx="3776501" cy="2634017"/>
            <a:chOff x="4174257" y="1760560"/>
            <a:chExt cx="3776501" cy="2634017"/>
          </a:xfrm>
        </p:grpSpPr>
        <p:pic>
          <p:nvPicPr>
            <p:cNvPr id="26628" name="Picture 4" descr="http://www.clipartbest.com/cliparts/dTr/x5y/dTrx5yKGc.pn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605"/>
            <a:stretch/>
          </p:blipFill>
          <p:spPr bwMode="auto">
            <a:xfrm rot="804341">
              <a:off x="4474966" y="1760560"/>
              <a:ext cx="3475792" cy="2014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http://www.clipartbest.com/cliparts/dTr/x5y/dTrx5yKGc.pn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39"/>
            <a:stretch/>
          </p:blipFill>
          <p:spPr bwMode="auto">
            <a:xfrm rot="804341">
              <a:off x="4174257" y="3700165"/>
              <a:ext cx="3475792" cy="694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Скругленный прямоугольник 4"/>
          <p:cNvSpPr/>
          <p:nvPr/>
        </p:nvSpPr>
        <p:spPr>
          <a:xfrm rot="804341">
            <a:off x="4126405" y="2996722"/>
            <a:ext cx="188852" cy="609958"/>
          </a:xfrm>
          <a:prstGeom prst="roundRect">
            <a:avLst/>
          </a:prstGeom>
          <a:solidFill>
            <a:srgbClr val="EA6554"/>
          </a:solidFill>
          <a:ln>
            <a:solidFill>
              <a:srgbClr val="EC67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 rot="7743588">
            <a:off x="2818449" y="1228669"/>
            <a:ext cx="2123948" cy="2697446"/>
          </a:xfrm>
          <a:prstGeom prst="arc">
            <a:avLst>
              <a:gd name="adj1" fmla="val 16158609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120210" y="1795788"/>
            <a:ext cx="57717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Было: +20</a:t>
            </a:r>
            <a:r>
              <a:rPr lang="ru-RU" sz="6600" baseline="30000" dirty="0" smtClean="0"/>
              <a:t>0</a:t>
            </a:r>
            <a:endParaRPr lang="ru-RU" sz="6600" dirty="0"/>
          </a:p>
        </p:txBody>
      </p:sp>
      <p:sp>
        <p:nvSpPr>
          <p:cNvPr id="14" name="TextBox 13"/>
          <p:cNvSpPr txBox="1"/>
          <p:nvPr/>
        </p:nvSpPr>
        <p:spPr>
          <a:xfrm>
            <a:off x="6159813" y="2952654"/>
            <a:ext cx="57717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Стало: +40</a:t>
            </a:r>
            <a:r>
              <a:rPr lang="ru-RU" sz="6600" baseline="30000" dirty="0" smtClean="0"/>
              <a:t>0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51400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palkan.de/biologie-bilder/waerme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3419" y="2983139"/>
            <a:ext cx="1809702" cy="3247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40461" y="1076057"/>
            <a:ext cx="1359713" cy="203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18364" y="201476"/>
            <a:ext cx="11805313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будет, если опустить термометр в стакан с холодной водой?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 rot="21292860">
            <a:off x="2203574" y="1795788"/>
            <a:ext cx="3776501" cy="2634017"/>
            <a:chOff x="4174257" y="1760560"/>
            <a:chExt cx="3776501" cy="2634017"/>
          </a:xfrm>
        </p:grpSpPr>
        <p:pic>
          <p:nvPicPr>
            <p:cNvPr id="26628" name="Picture 4" descr="http://www.clipartbest.com/cliparts/dTr/x5y/dTrx5yKGc.pn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605"/>
            <a:stretch/>
          </p:blipFill>
          <p:spPr bwMode="auto">
            <a:xfrm rot="804341">
              <a:off x="4474966" y="1760560"/>
              <a:ext cx="3475792" cy="2014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http://www.clipartbest.com/cliparts/dTr/x5y/dTrx5yKGc.png"/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839"/>
            <a:stretch/>
          </p:blipFill>
          <p:spPr bwMode="auto">
            <a:xfrm rot="804341">
              <a:off x="4174257" y="3700165"/>
              <a:ext cx="3475792" cy="694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Дуга 9"/>
          <p:cNvSpPr/>
          <p:nvPr/>
        </p:nvSpPr>
        <p:spPr>
          <a:xfrm rot="7743588">
            <a:off x="2818449" y="1228669"/>
            <a:ext cx="2123948" cy="2697446"/>
          </a:xfrm>
          <a:prstGeom prst="arc">
            <a:avLst>
              <a:gd name="adj1" fmla="val 16158609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120210" y="1795788"/>
            <a:ext cx="57717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Было: +20</a:t>
            </a:r>
            <a:r>
              <a:rPr lang="ru-RU" sz="6600" baseline="30000" dirty="0" smtClean="0"/>
              <a:t>0</a:t>
            </a:r>
            <a:endParaRPr lang="ru-RU" sz="6600" dirty="0"/>
          </a:p>
        </p:txBody>
      </p:sp>
      <p:sp>
        <p:nvSpPr>
          <p:cNvPr id="14" name="TextBox 13"/>
          <p:cNvSpPr txBox="1"/>
          <p:nvPr/>
        </p:nvSpPr>
        <p:spPr>
          <a:xfrm>
            <a:off x="6159813" y="2952654"/>
            <a:ext cx="57717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Стало: +10</a:t>
            </a:r>
            <a:r>
              <a:rPr lang="ru-RU" sz="6600" baseline="30000" dirty="0" smtClean="0"/>
              <a:t>0</a:t>
            </a:r>
            <a:endParaRPr lang="ru-RU" sz="6600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 rot="492425">
            <a:off x="4067033" y="2952654"/>
            <a:ext cx="172341" cy="523513"/>
          </a:xfrm>
          <a:prstGeom prst="roundRect">
            <a:avLst/>
          </a:prstGeom>
          <a:solidFill>
            <a:srgbClr val="EEEED1"/>
          </a:solidFill>
          <a:ln>
            <a:solidFill>
              <a:srgbClr val="EEEE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01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857153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№2, 3 на стр. 22-23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707" t="22527" r="19126" b="9189"/>
          <a:stretch/>
        </p:blipFill>
        <p:spPr>
          <a:xfrm>
            <a:off x="2333766" y="1187354"/>
            <a:ext cx="8250927" cy="554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8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857153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задания №2, 3 на стр. 22-23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8356" t="18051" r="25735" b="48740"/>
          <a:stretch/>
        </p:blipFill>
        <p:spPr>
          <a:xfrm>
            <a:off x="1564645" y="1405720"/>
            <a:ext cx="10134915" cy="338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2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857153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№6 на стр. 23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8253" t="29431" r="23532" b="6576"/>
          <a:stretch/>
        </p:blipFill>
        <p:spPr>
          <a:xfrm>
            <a:off x="1897039" y="1160058"/>
            <a:ext cx="9054078" cy="559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8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27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3602" t="37267" r="29825" b="38106"/>
          <a:stretch/>
        </p:blipFill>
        <p:spPr>
          <a:xfrm>
            <a:off x="1689737" y="1692322"/>
            <a:ext cx="10099342" cy="30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9-12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с.20 №3, с. 23 №4, </a:t>
            </a:r>
          </a:p>
          <a:p>
            <a:pPr algn="ctr"/>
            <a:r>
              <a:rPr lang="ru-RU" sz="6600" dirty="0" smtClean="0"/>
              <a:t>с. 24 №7.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165" y="2960785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400857" y="1128293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915929" y="126179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Разгадайте кроссворд.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Какое у вас получилось ключевое слово?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fototelegraf.ru/wp-content/uploads/2013/02/makro-fotografiya-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828" y="1528549"/>
            <a:ext cx="6730551" cy="5049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915929" y="121427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Найдите среди отгадок объекты живой и неживой природы.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915929" y="126179"/>
            <a:ext cx="10572026" cy="899380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Какой предмет вы не назвали? Почему?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Отгадайте зашифрованные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2389" y="1236524"/>
            <a:ext cx="237471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МТНУА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72155" y="1236524"/>
            <a:ext cx="237471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ДРАУГА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088892" y="2778721"/>
            <a:ext cx="2628313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ЖЬДОД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653398" y="2778721"/>
            <a:ext cx="3583658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ПЛСТОАДИ</a:t>
            </a:r>
            <a:endParaRPr lang="ru-RU" dirty="0"/>
          </a:p>
        </p:txBody>
      </p:sp>
      <p:pic>
        <p:nvPicPr>
          <p:cNvPr id="18434" name="Picture 2" descr="https://www.motto.net.ua/pic/201312/1280x1024/motto.net.ua-649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35" y="3819540"/>
            <a:ext cx="3576350" cy="2861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всё это можно назвать одним словом?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28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9017" t="23088" r="9895" b="12805"/>
          <a:stretch/>
        </p:blipFill>
        <p:spPr>
          <a:xfrm>
            <a:off x="2323484" y="1711270"/>
            <a:ext cx="9249337" cy="468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37219" y="740747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текст на стр. 28 учебника.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148" name="Picture 4" descr="http://www.fly-shar.ru/photos/5937d14a787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41" y="1131367"/>
            <a:ext cx="7573353" cy="560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природные явления?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18941" y="1940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Запишите это определение в рабочую тетрадь на стр.20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72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777" t="31670" r="10001" b="12547"/>
          <a:stretch/>
        </p:blipFill>
        <p:spPr>
          <a:xfrm>
            <a:off x="1160057" y="1856094"/>
            <a:ext cx="10924942" cy="4810837"/>
          </a:xfrm>
          <a:prstGeom prst="rect">
            <a:avLst/>
          </a:prstGeom>
        </p:spPr>
      </p:pic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6975" y="128533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34283" cy="106296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Рассмотрите рисунки на стр. 28 учебника. Какие явления могут происходить с этими объектами?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75495" y="124389"/>
            <a:ext cx="11334283" cy="106296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ещё явления могут происходить в живой и неживой природе?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9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12608" y="800233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825331" y="92294"/>
            <a:ext cx="10099231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20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7483" t="24207" r="23217" b="5644"/>
          <a:stretch/>
        </p:blipFill>
        <p:spPr>
          <a:xfrm>
            <a:off x="3275463" y="968990"/>
            <a:ext cx="7207723" cy="576618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98293" y="2483893"/>
            <a:ext cx="3111689" cy="395785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398292" y="3238147"/>
            <a:ext cx="3111689" cy="395785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398292" y="4722559"/>
            <a:ext cx="3111689" cy="395785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98291" y="6206971"/>
            <a:ext cx="3111689" cy="395785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260608" y="4524666"/>
            <a:ext cx="3111689" cy="395785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260608" y="6206971"/>
            <a:ext cx="3111689" cy="395785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398291" y="3968305"/>
            <a:ext cx="3111689" cy="39578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77404" y="5452717"/>
            <a:ext cx="3111689" cy="39578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60607" y="2484329"/>
            <a:ext cx="3111689" cy="39578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260606" y="3168831"/>
            <a:ext cx="3111689" cy="39578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260605" y="3840164"/>
            <a:ext cx="3111689" cy="395785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260605" y="5209168"/>
            <a:ext cx="3111689" cy="671333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cxnSp>
        <p:nvCxnSpPr>
          <p:cNvPr id="24" name="Прямая соединительная линия 23"/>
          <p:cNvCxnSpPr>
            <a:stCxn id="11" idx="3"/>
          </p:cNvCxnSpPr>
          <p:nvPr/>
        </p:nvCxnSpPr>
        <p:spPr>
          <a:xfrm>
            <a:off x="6509982" y="2681786"/>
            <a:ext cx="750623" cy="13988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3" idx="3"/>
            <a:endCxn id="20" idx="1"/>
          </p:cNvCxnSpPr>
          <p:nvPr/>
        </p:nvCxnSpPr>
        <p:spPr>
          <a:xfrm flipV="1">
            <a:off x="6509981" y="2682222"/>
            <a:ext cx="750626" cy="7538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8" idx="3"/>
            <a:endCxn id="17" idx="1"/>
          </p:cNvCxnSpPr>
          <p:nvPr/>
        </p:nvCxnSpPr>
        <p:spPr>
          <a:xfrm>
            <a:off x="6509980" y="4166198"/>
            <a:ext cx="750628" cy="22386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9" idx="3"/>
            <a:endCxn id="16" idx="1"/>
          </p:cNvCxnSpPr>
          <p:nvPr/>
        </p:nvCxnSpPr>
        <p:spPr>
          <a:xfrm flipV="1">
            <a:off x="6489093" y="4722559"/>
            <a:ext cx="771515" cy="92805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0" name="Прямая соединительная линия 5119"/>
          <p:cNvCxnSpPr>
            <a:stCxn id="15" idx="3"/>
            <a:endCxn id="23" idx="1"/>
          </p:cNvCxnSpPr>
          <p:nvPr/>
        </p:nvCxnSpPr>
        <p:spPr>
          <a:xfrm flipV="1">
            <a:off x="6509980" y="5544835"/>
            <a:ext cx="750625" cy="86002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88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59529" y="1152557"/>
            <a:ext cx="1433450" cy="215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606377" y="112996"/>
            <a:ext cx="11074748" cy="925138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Рассмотрите рисунки на стр. 29 учебника. Что на них изображено?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AutoShape 8" descr="https://scms.enter.ru/uploads/sunny/76/88/be/thumb_b47f_product_1500.jpe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126" t="28685" r="31189" b="12360"/>
          <a:stretch/>
        </p:blipFill>
        <p:spPr>
          <a:xfrm>
            <a:off x="3807723" y="1378423"/>
            <a:ext cx="7184639" cy="5329451"/>
          </a:xfrm>
          <a:prstGeom prst="rect">
            <a:avLst/>
          </a:prstGeom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606377" y="112996"/>
            <a:ext cx="11074748" cy="925138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Назовите по три признака каждого времени года.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606377" y="123993"/>
            <a:ext cx="11074748" cy="925138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сезоны связаны с явлениями природы?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75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399</Words>
  <Application>Microsoft Office PowerPoint</Application>
  <PresentationFormat>Широкоэкранный</PresentationFormat>
  <Paragraphs>53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269</cp:revision>
  <dcterms:created xsi:type="dcterms:W3CDTF">2017-07-25T14:36:55Z</dcterms:created>
  <dcterms:modified xsi:type="dcterms:W3CDTF">2017-08-13T13:52:55Z</dcterms:modified>
</cp:coreProperties>
</file>