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2" r:id="rId3"/>
    <p:sldId id="260" r:id="rId4"/>
    <p:sldId id="263" r:id="rId5"/>
    <p:sldId id="264" r:id="rId6"/>
    <p:sldId id="265" r:id="rId7"/>
    <p:sldId id="267" r:id="rId8"/>
    <p:sldId id="273" r:id="rId9"/>
    <p:sldId id="266" r:id="rId10"/>
    <p:sldId id="268" r:id="rId11"/>
    <p:sldId id="269" r:id="rId12"/>
    <p:sldId id="270" r:id="rId13"/>
    <p:sldId id="271" r:id="rId14"/>
    <p:sldId id="261" r:id="rId15"/>
    <p:sldId id="25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38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31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892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6.png"/><Relationship Id="rId7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5.png"/><Relationship Id="rId10" Type="http://schemas.openxmlformats.org/officeDocument/2006/relationships/image" Target="../media/image32.png"/><Relationship Id="rId4" Type="http://schemas.openxmlformats.org/officeDocument/2006/relationships/image" Target="../media/image14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994" t="35344" r="19448" b="24339"/>
          <a:stretch/>
        </p:blipFill>
        <p:spPr>
          <a:xfrm>
            <a:off x="0" y="0"/>
            <a:ext cx="12191401" cy="441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42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29611" y="4202535"/>
            <a:ext cx="2058456" cy="265546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89366" y="2326628"/>
            <a:ext cx="4671749" cy="1625363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бывает в сентябре, а что нет?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851" y="463640"/>
            <a:ext cx="5950040" cy="2308324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Он пушистый, серебристый,</a:t>
            </a:r>
          </a:p>
          <a:p>
            <a:r>
              <a:rPr lang="ru-RU" sz="3600" dirty="0" smtClean="0"/>
              <a:t>Но рукой его не тронь,</a:t>
            </a:r>
          </a:p>
          <a:p>
            <a:r>
              <a:rPr lang="ru-RU" sz="3600" dirty="0" smtClean="0"/>
              <a:t>Станет капелькою чистой, </a:t>
            </a:r>
          </a:p>
          <a:p>
            <a:r>
              <a:rPr lang="ru-RU" sz="3600" dirty="0" smtClean="0"/>
              <a:t>Как поймаешь на ладонь.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34851" y="463640"/>
            <a:ext cx="5950040" cy="2862322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Летит, рычит,</a:t>
            </a:r>
          </a:p>
          <a:p>
            <a:r>
              <a:rPr lang="ru-RU" sz="3600" dirty="0" smtClean="0"/>
              <a:t>Ветки ломает,</a:t>
            </a:r>
          </a:p>
          <a:p>
            <a:r>
              <a:rPr lang="ru-RU" sz="3600" dirty="0" smtClean="0"/>
              <a:t>Пыль поднимает.</a:t>
            </a:r>
          </a:p>
          <a:p>
            <a:r>
              <a:rPr lang="ru-RU" sz="3600" dirty="0" smtClean="0"/>
              <a:t>Слышишь его, </a:t>
            </a:r>
          </a:p>
          <a:p>
            <a:r>
              <a:rPr lang="ru-RU" sz="3600" dirty="0"/>
              <a:t>Д</a:t>
            </a:r>
            <a:r>
              <a:rPr lang="ru-RU" sz="3600" dirty="0" smtClean="0"/>
              <a:t>а не видишь его.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334851" y="463640"/>
            <a:ext cx="5950040" cy="2862322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Шумит он в поле и в саду,</a:t>
            </a:r>
          </a:p>
          <a:p>
            <a:r>
              <a:rPr lang="ru-RU" sz="3600" dirty="0" smtClean="0"/>
              <a:t>А в дом не попадёт.</a:t>
            </a:r>
          </a:p>
          <a:p>
            <a:r>
              <a:rPr lang="ru-RU" sz="3600" dirty="0" smtClean="0"/>
              <a:t>И никуда я не пойду,</a:t>
            </a:r>
          </a:p>
          <a:p>
            <a:r>
              <a:rPr lang="ru-RU" sz="3600" dirty="0" smtClean="0"/>
              <a:t>Покуда он идёт.</a:t>
            </a:r>
          </a:p>
          <a:p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34851" y="463640"/>
            <a:ext cx="5950040" cy="2862322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Чтобы осень не промокла,</a:t>
            </a:r>
          </a:p>
          <a:p>
            <a:r>
              <a:rPr lang="ru-RU" sz="3600" dirty="0" smtClean="0"/>
              <a:t>Не раскисла от воды,</a:t>
            </a:r>
          </a:p>
          <a:p>
            <a:r>
              <a:rPr lang="ru-RU" sz="3600" dirty="0" smtClean="0"/>
              <a:t>Превратил он лужи в стёкла,</a:t>
            </a:r>
          </a:p>
          <a:p>
            <a:r>
              <a:rPr lang="ru-RU" sz="3600" dirty="0" smtClean="0"/>
              <a:t>Сделал снежными сады.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8351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426279" y="108598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ответили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426279" y="108598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такое тема текста?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426279" y="108598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такое главная мысль текста?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426279" y="109721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426279" y="108598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426279" y="108598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47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5281" y="214312"/>
            <a:ext cx="7712662" cy="2722071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Домашнее задание</a:t>
            </a:r>
            <a:r>
              <a:rPr lang="ru-RU" sz="6000" dirty="0" smtClean="0"/>
              <a:t>:</a:t>
            </a:r>
            <a:br>
              <a:rPr lang="ru-RU" sz="6000" dirty="0" smtClean="0"/>
            </a:br>
            <a:r>
              <a:rPr lang="ru-RU" sz="6000" dirty="0" smtClean="0"/>
              <a:t>нарисовать рисунок на тему «Сентябрь»</a:t>
            </a:r>
            <a:endParaRPr lang="ru-RU" sz="6000" dirty="0"/>
          </a:p>
        </p:txBody>
      </p:sp>
      <p:pic>
        <p:nvPicPr>
          <p:cNvPr id="2050" name="Picture 2" descr="https://ugra.kp.ru/share/i/12/8978755/wr-720.sh-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968" y="3205286"/>
            <a:ext cx="5057287" cy="342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35920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305" y="3408319"/>
            <a:ext cx="2881618" cy="3290908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184362" y="1184857"/>
            <a:ext cx="5341451" cy="2041936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вспомним то, чему мы уже научились.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82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24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197241" y="386366"/>
            <a:ext cx="7002827" cy="2853306"/>
          </a:xfrm>
          <a:prstGeom prst="wedgeRoundRectCallout">
            <a:avLst>
              <a:gd name="adj1" fmla="val -28705"/>
              <a:gd name="adj2" fmla="val 787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Составьте из слов предложения:</a:t>
            </a:r>
          </a:p>
          <a:p>
            <a:pPr marL="742950" indent="-742950" algn="ctr">
              <a:buAutoNum type="arabicParenR"/>
            </a:pPr>
            <a:r>
              <a:rPr lang="ru-RU" sz="3600" dirty="0" smtClean="0">
                <a:solidFill>
                  <a:schemeClr val="tx1"/>
                </a:solidFill>
              </a:rPr>
              <a:t>Кот, у, Тишка, жил, Миши.</a:t>
            </a:r>
          </a:p>
          <a:p>
            <a:pPr marL="742950" indent="-742950" algn="ctr">
              <a:buAutoNum type="arabicParenR"/>
            </a:pPr>
            <a:r>
              <a:rPr lang="ru-RU" sz="3600" dirty="0" smtClean="0">
                <a:solidFill>
                  <a:schemeClr val="tx1"/>
                </a:solidFill>
              </a:rPr>
              <a:t>Душистая, лугу, на, трава.</a:t>
            </a:r>
          </a:p>
          <a:p>
            <a:pPr marL="742950" indent="-742950" algn="ctr">
              <a:buAutoNum type="arabicParenR"/>
            </a:pPr>
            <a:r>
              <a:rPr lang="ru-RU" sz="3600" dirty="0" smtClean="0">
                <a:solidFill>
                  <a:schemeClr val="tx1"/>
                </a:solidFill>
              </a:rPr>
              <a:t>Груши, малыши, сочные, ели.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673" y="3681716"/>
            <a:ext cx="3234947" cy="2970408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197241" y="386366"/>
            <a:ext cx="7002827" cy="2853306"/>
          </a:xfrm>
          <a:prstGeom prst="wedgeRoundRectCallout">
            <a:avLst>
              <a:gd name="adj1" fmla="val -28705"/>
              <a:gd name="adj2" fmla="val 787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Подчеркните сочетания ЖИ, ШИ в словах.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197241" y="386366"/>
            <a:ext cx="7002827" cy="2853306"/>
          </a:xfrm>
          <a:prstGeom prst="wedgeRoundRectCallout">
            <a:avLst>
              <a:gd name="adj1" fmla="val -28705"/>
              <a:gd name="adj2" fmla="val 787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Можно ли сказать, что у нас получился текст?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5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608" y="-115911"/>
            <a:ext cx="1148795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dirty="0" smtClean="0"/>
              <a:t>	Слоны - умные животные. Их учат, и они всякую работу делают: и брёвна таскают, и землю копают, и воду таскают. Они даже гулять с детьми ходят и смотрят, чтобы детей никто не обидел.</a:t>
            </a:r>
          </a:p>
          <a:p>
            <a:pPr algn="r"/>
            <a:r>
              <a:rPr lang="ru-RU" sz="4400" dirty="0" smtClean="0"/>
              <a:t>Борис Житков</a:t>
            </a:r>
            <a:endParaRPr lang="ru-RU" sz="4400" dirty="0"/>
          </a:p>
        </p:txBody>
      </p:sp>
      <p:pic>
        <p:nvPicPr>
          <p:cNvPr id="1026" name="Picture 2" descr="http://sciencexxi.com/wp-content/uploads/2016/02/4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08" y="3473928"/>
            <a:ext cx="4802791" cy="316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97563" y="5188330"/>
            <a:ext cx="1294290" cy="1669670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348014" y="4297095"/>
            <a:ext cx="4439929" cy="1513902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Вы прочитали текст? Докажите.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5348014" y="4297095"/>
            <a:ext cx="4439929" cy="1513902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Озаглавьте текст. Какая тема текста?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348014" y="4297095"/>
            <a:ext cx="4439929" cy="1513902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Для чего Борис Житков написал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этот текст?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5348014" y="4297095"/>
            <a:ext cx="4671749" cy="1625363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каждом тексте есть главная мысль. Как вы думаете, что это?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28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490" t="26716" r="7569" b="17825"/>
          <a:stretch/>
        </p:blipFill>
        <p:spPr>
          <a:xfrm>
            <a:off x="0" y="0"/>
            <a:ext cx="12185987" cy="513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67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5003" y="1210614"/>
            <a:ext cx="6606862" cy="156966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То главное, о чём хотел сказать читателю автор.</a:t>
            </a:r>
            <a:endParaRPr lang="ru-RU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425003" y="3606497"/>
            <a:ext cx="6606862" cy="156966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То, о ком или о чём говорится в тексте.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9247030" y="1764406"/>
            <a:ext cx="25242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3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9901" y="0"/>
            <a:ext cx="4804064" cy="30787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1865" y="3078747"/>
            <a:ext cx="5919729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1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56" y="0"/>
            <a:ext cx="722504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Раз - подняться, потянуться,</a:t>
            </a:r>
          </a:p>
          <a:p>
            <a:r>
              <a:rPr lang="ru-RU" sz="3600" dirty="0" smtClean="0"/>
              <a:t>Два - нагнуться, разогнуться,</a:t>
            </a:r>
          </a:p>
          <a:p>
            <a:r>
              <a:rPr lang="ru-RU" sz="3600" dirty="0" smtClean="0"/>
              <a:t>Три - в ладоши три хлопка,</a:t>
            </a:r>
          </a:p>
          <a:p>
            <a:r>
              <a:rPr lang="ru-RU" sz="3600" dirty="0" smtClean="0"/>
              <a:t>Головою три кивка.</a:t>
            </a:r>
          </a:p>
          <a:p>
            <a:r>
              <a:rPr lang="ru-RU" sz="3600" dirty="0" smtClean="0"/>
              <a:t>На четыре руки шире,</a:t>
            </a:r>
          </a:p>
          <a:p>
            <a:r>
              <a:rPr lang="ru-RU" sz="3600" dirty="0" smtClean="0"/>
              <a:t>Пять - руками помахать,</a:t>
            </a:r>
          </a:p>
          <a:p>
            <a:r>
              <a:rPr lang="ru-RU" sz="3600" dirty="0" smtClean="0"/>
              <a:t>Шесть - за парту тихо сесть.</a:t>
            </a:r>
          </a:p>
        </p:txBody>
      </p:sp>
      <p:pic>
        <p:nvPicPr>
          <p:cNvPr id="1026" name="Picture 2" descr="http://nigaj.ucoz.ru/oformlenie/zaryadka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5" y="3262512"/>
            <a:ext cx="7667625" cy="372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8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293" t="22139" r="25287" b="9903"/>
          <a:stretch/>
        </p:blipFill>
        <p:spPr>
          <a:xfrm>
            <a:off x="940158" y="46522"/>
            <a:ext cx="10058400" cy="6811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66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298</Words>
  <Application>Microsoft Office PowerPoint</Application>
  <PresentationFormat>Произвольный</PresentationFormat>
  <Paragraphs>51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нарисовать рисунок на тему «Сентябрь»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Мария Киселёва</cp:lastModifiedBy>
  <cp:revision>38</cp:revision>
  <dcterms:created xsi:type="dcterms:W3CDTF">2017-06-28T13:54:10Z</dcterms:created>
  <dcterms:modified xsi:type="dcterms:W3CDTF">2017-09-08T11:59:43Z</dcterms:modified>
</cp:coreProperties>
</file>