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13" r:id="rId4"/>
  </p:sldMasterIdLst>
  <p:notesMasterIdLst>
    <p:notesMasterId r:id="rId20"/>
  </p:notesMasterIdLst>
  <p:handoutMasterIdLst>
    <p:handoutMasterId r:id="rId21"/>
  </p:handoutMasterIdLst>
  <p:sldIdLst>
    <p:sldId id="263" r:id="rId5"/>
    <p:sldId id="269" r:id="rId6"/>
    <p:sldId id="288" r:id="rId7"/>
    <p:sldId id="289" r:id="rId8"/>
    <p:sldId id="290" r:id="rId9"/>
    <p:sldId id="278" r:id="rId10"/>
    <p:sldId id="281" r:id="rId11"/>
    <p:sldId id="291" r:id="rId12"/>
    <p:sldId id="296" r:id="rId13"/>
    <p:sldId id="292" r:id="rId14"/>
    <p:sldId id="293" r:id="rId15"/>
    <p:sldId id="294" r:id="rId16"/>
    <p:sldId id="287" r:id="rId17"/>
    <p:sldId id="295" r:id="rId18"/>
    <p:sldId id="268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99"/>
    <a:srgbClr val="99FF66"/>
    <a:srgbClr val="FFFF99"/>
    <a:srgbClr val="9900FF"/>
    <a:srgbClr val="77A9D2"/>
    <a:srgbClr val="FF6965"/>
    <a:srgbClr val="52D0D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44" autoAdjust="0"/>
    <p:restoredTop sz="94660"/>
  </p:normalViewPr>
  <p:slideViewPr>
    <p:cSldViewPr snapToGrid="0">
      <p:cViewPr varScale="1">
        <p:scale>
          <a:sx n="62" d="100"/>
          <a:sy n="62" d="100"/>
        </p:scale>
        <p:origin x="-102" y="-2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96C2C-1453-4857-807C-3E6A6D8B114A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0F877-C3FF-41E2-A53F-919DF9825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061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6.png"/><Relationship Id="rId16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17.png"/><Relationship Id="rId1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951" y="3112387"/>
            <a:ext cx="682266" cy="7074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922" y="617943"/>
            <a:ext cx="504825" cy="571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11789" y="4694476"/>
            <a:ext cx="930391" cy="12275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92" y="144368"/>
            <a:ext cx="542925" cy="5238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5334195"/>
            <a:ext cx="619050" cy="7857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01" y="793708"/>
            <a:ext cx="504439" cy="5732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035" y="3237635"/>
            <a:ext cx="505836" cy="52782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545" y="3532354"/>
            <a:ext cx="1837994" cy="134761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23" y="1849821"/>
            <a:ext cx="608569" cy="6925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372" y="2012025"/>
            <a:ext cx="714375" cy="7524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272" y="5066318"/>
            <a:ext cx="1038023" cy="7071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8" y="272246"/>
            <a:ext cx="1860164" cy="131190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842568"/>
            <a:ext cx="576489" cy="54967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685" y="422756"/>
            <a:ext cx="1363851" cy="480937"/>
          </a:xfrm>
          <a:prstGeom prst="rect">
            <a:avLst/>
          </a:prstGeom>
        </p:spPr>
      </p:pic>
      <p:pic>
        <p:nvPicPr>
          <p:cNvPr id="21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75" y="3034817"/>
            <a:ext cx="319165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923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343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951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7376894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622" y="3159355"/>
            <a:ext cx="2227716" cy="3175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529" y="3327682"/>
            <a:ext cx="590083" cy="6118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590062" y="3097525"/>
            <a:ext cx="516972" cy="68211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107" y="397621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224" y="816747"/>
            <a:ext cx="470785" cy="59753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542" y="816747"/>
            <a:ext cx="335160" cy="38086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977" y="2586264"/>
            <a:ext cx="351849" cy="3671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066" y="1360529"/>
            <a:ext cx="1481355" cy="108612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087" y="2714619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913" y="393674"/>
            <a:ext cx="18097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440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9682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969" y="351240"/>
            <a:ext cx="1809750" cy="6381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38" y="3159355"/>
            <a:ext cx="2395938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650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981" y="468239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08" y="3273631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1166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625" y="415010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75" y="3172245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5379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105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102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712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245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140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937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6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0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676F6-E1A9-4189-97C2-57B3295F990C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030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691" r:id="rId14"/>
    <p:sldLayoutId id="2147483692" r:id="rId15"/>
    <p:sldLayoutId id="2147483694" r:id="rId16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openxmlformats.org/officeDocument/2006/relationships/image" Target="../media/image38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2388" t="19928" r="8486" b="10194"/>
          <a:stretch/>
        </p:blipFill>
        <p:spPr>
          <a:xfrm>
            <a:off x="0" y="0"/>
            <a:ext cx="12192000" cy="692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7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45" b="878"/>
          <a:stretch/>
        </p:blipFill>
        <p:spPr bwMode="auto">
          <a:xfrm>
            <a:off x="0" y="4608777"/>
            <a:ext cx="8500056" cy="2249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6612" t="29006" r="8658" b="57438"/>
          <a:stretch/>
        </p:blipFill>
        <p:spPr>
          <a:xfrm>
            <a:off x="0" y="2054706"/>
            <a:ext cx="12192000" cy="1096711"/>
          </a:xfrm>
          <a:prstGeom prst="rect">
            <a:avLst/>
          </a:prstGeom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1115755" y="105002"/>
            <a:ext cx="10570289" cy="80413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Как найти длину второго отрезка?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060" y="517074"/>
            <a:ext cx="1103272" cy="1572512"/>
          </a:xfrm>
          <a:prstGeom prst="rect">
            <a:avLst/>
          </a:prstGeom>
        </p:spPr>
      </p:pic>
      <p:pic>
        <p:nvPicPr>
          <p:cNvPr id="9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45" b="878"/>
          <a:stretch/>
        </p:blipFill>
        <p:spPr bwMode="auto">
          <a:xfrm>
            <a:off x="3940935" y="4608777"/>
            <a:ext cx="8500056" cy="2249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45" b="878"/>
          <a:stretch/>
        </p:blipFill>
        <p:spPr bwMode="auto">
          <a:xfrm>
            <a:off x="0" y="3325311"/>
            <a:ext cx="8500056" cy="2249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45" b="878"/>
          <a:stretch/>
        </p:blipFill>
        <p:spPr bwMode="auto">
          <a:xfrm>
            <a:off x="3940935" y="3325311"/>
            <a:ext cx="8500056" cy="2249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7505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45" b="878"/>
          <a:stretch/>
        </p:blipFill>
        <p:spPr bwMode="auto">
          <a:xfrm>
            <a:off x="0" y="3631842"/>
            <a:ext cx="12192000" cy="3226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6612" t="33055" r="7965" b="52332"/>
          <a:stretch/>
        </p:blipFill>
        <p:spPr>
          <a:xfrm>
            <a:off x="0" y="0"/>
            <a:ext cx="12192000" cy="1172580"/>
          </a:xfrm>
          <a:prstGeom prst="rect">
            <a:avLst/>
          </a:prstGeom>
        </p:spPr>
      </p:pic>
      <p:pic>
        <p:nvPicPr>
          <p:cNvPr id="12290" name="Picture 2" descr="http://3.bp.blogspot.com/-H3DrURX-pQQ/VhYyM86sJYI/AAAAAAAAUc0/Grc900DiO_Q/s1600/4kWEN7GlBR%255B1%255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8966" y="966694"/>
            <a:ext cx="2909598" cy="2574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370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6414" t="27597" r="8262" b="47755"/>
          <a:stretch/>
        </p:blipFill>
        <p:spPr>
          <a:xfrm>
            <a:off x="0" y="-1"/>
            <a:ext cx="12192000" cy="1980141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1553628"/>
              </p:ext>
            </p:extLst>
          </p:nvPr>
        </p:nvGraphicFramePr>
        <p:xfrm>
          <a:off x="556654" y="2162101"/>
          <a:ext cx="11078692" cy="27919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69673"/>
                <a:gridCol w="2366135"/>
                <a:gridCol w="2421228"/>
                <a:gridCol w="3521656"/>
              </a:tblGrid>
              <a:tr h="65837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1 класс</a:t>
                      </a:r>
                      <a:endParaRPr lang="ru-RU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2 класс</a:t>
                      </a:r>
                      <a:endParaRPr lang="ru-RU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Всего</a:t>
                      </a:r>
                      <a:endParaRPr lang="ru-RU" sz="3200" dirty="0"/>
                    </a:p>
                  </a:txBody>
                  <a:tcPr anchor="ctr"/>
                </a:tc>
              </a:tr>
              <a:tr h="1035647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Игрушки из шишек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35647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Игрушки из желудей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3314" name="Picture 2" descr="http://ds16.spb.ru/public/users/993/PNG/26102016112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8548" y="4942377"/>
            <a:ext cx="3514904" cy="1915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1047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22" y="2901256"/>
            <a:ext cx="3191652" cy="317520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Давайте вспомним, что мы делали сегодня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 за урок! 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60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0165" y="579550"/>
            <a:ext cx="8551572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с. </a:t>
            </a:r>
            <a:r>
              <a:rPr lang="ru-RU" sz="6600" smtClean="0"/>
              <a:t>10 №7, 9</a:t>
            </a:r>
            <a:endParaRPr lang="ru-RU" sz="6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3956" y="3120719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268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3" y="145177"/>
            <a:ext cx="3191652" cy="3175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1" y="3494206"/>
            <a:ext cx="2227716" cy="3175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203" y="3494206"/>
            <a:ext cx="2395938" cy="3175200"/>
          </a:xfrm>
          <a:prstGeom prst="rect">
            <a:avLst/>
          </a:prstGeom>
        </p:spPr>
      </p:pic>
      <p:pic>
        <p:nvPicPr>
          <p:cNvPr id="9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692" y="145795"/>
            <a:ext cx="2633268" cy="31745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145177"/>
            <a:ext cx="2762763" cy="31752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3494206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20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Я рада новой встрече с вами!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7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051361" y="110269"/>
            <a:ext cx="10114622" cy="115186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Давайте решим цепочки примеров.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557" y="801254"/>
            <a:ext cx="1461860" cy="20836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1658" t="35520" r="12914" b="40713"/>
          <a:stretch/>
        </p:blipFill>
        <p:spPr>
          <a:xfrm>
            <a:off x="1" y="3013655"/>
            <a:ext cx="12192000" cy="2511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938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051361" y="110269"/>
            <a:ext cx="10114622" cy="115186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Как решить эти примеры на листочках?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557" y="801254"/>
            <a:ext cx="1461860" cy="20836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277661" y="1953115"/>
            <a:ext cx="10403078" cy="4278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84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690751" y="148293"/>
            <a:ext cx="11144934" cy="817010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Посчитаем </a:t>
            </a:r>
            <a:r>
              <a:rPr lang="ru-RU" sz="4000" dirty="0" smtClean="0">
                <a:solidFill>
                  <a:schemeClr val="tx1"/>
                </a:solidFill>
              </a:rPr>
              <a:t>сами.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557" y="801254"/>
            <a:ext cx="1461860" cy="20836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4036" t="58055" r="36275" b="29093"/>
          <a:stretch/>
        </p:blipFill>
        <p:spPr>
          <a:xfrm>
            <a:off x="1723316" y="2594313"/>
            <a:ext cx="11487954" cy="16705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63428" t="58055" r="23605" b="29093"/>
          <a:stretch/>
        </p:blipFill>
        <p:spPr>
          <a:xfrm>
            <a:off x="4440759" y="4753785"/>
            <a:ext cx="3026534" cy="1686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291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29345" r="-106" b="806"/>
          <a:stretch/>
        </p:blipFill>
        <p:spPr bwMode="auto">
          <a:xfrm>
            <a:off x="0" y="45076"/>
            <a:ext cx="12192000" cy="681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13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900206" y="148905"/>
            <a:ext cx="10570289" cy="80413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значат эти записи?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557" y="801254"/>
            <a:ext cx="1551422" cy="208361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66192" y="801254"/>
            <a:ext cx="497124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500" dirty="0" err="1" smtClean="0">
                <a:latin typeface="Propisi" panose="02000508030000020003" pitchFamily="2" charset="0"/>
              </a:rPr>
              <a:t>дм</a:t>
            </a:r>
            <a:r>
              <a:rPr lang="ru-RU" sz="11500" dirty="0" smtClean="0">
                <a:latin typeface="Propisi" panose="02000508030000020003" pitchFamily="2" charset="0"/>
              </a:rPr>
              <a:t>     см</a:t>
            </a:r>
            <a:endParaRPr lang="ru-RU" sz="11500" dirty="0">
              <a:latin typeface="Propisi" panose="02000508030000020003" pitchFamily="2" charset="0"/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900205" y="148905"/>
            <a:ext cx="10570289" cy="80413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такое сантиметр и дециметр?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900205" y="148905"/>
            <a:ext cx="10570289" cy="80413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больше: сантиметр или дециметр?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9218" name="Picture 2" descr="https://ds04.infourok.ru/uploads/ex/0feb/0002bb82-e5dc63f3/hello_html_m2fef12e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254" y="3315651"/>
            <a:ext cx="12041746" cy="3010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ая прямоугольная выноска 10"/>
          <p:cNvSpPr/>
          <p:nvPr/>
        </p:nvSpPr>
        <p:spPr>
          <a:xfrm>
            <a:off x="900205" y="148904"/>
            <a:ext cx="10570289" cy="80413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Сколько сантиметров в дециметре?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869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45" b="878"/>
          <a:stretch/>
        </p:blipFill>
        <p:spPr bwMode="auto">
          <a:xfrm>
            <a:off x="0" y="3631842"/>
            <a:ext cx="12192000" cy="3226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Скругленная прямоугольная выноска 18"/>
          <p:cNvSpPr/>
          <p:nvPr/>
        </p:nvSpPr>
        <p:spPr>
          <a:xfrm>
            <a:off x="1051361" y="110269"/>
            <a:ext cx="10570289" cy="80413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Как нужно сравнивать единицы измерения?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557" y="801254"/>
            <a:ext cx="1551422" cy="208361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7007" t="29358" r="23110" b="47755"/>
          <a:stretch/>
        </p:blipFill>
        <p:spPr>
          <a:xfrm>
            <a:off x="2076781" y="1276416"/>
            <a:ext cx="9986429" cy="1838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245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1820" y="141668"/>
            <a:ext cx="722504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Ветер тихо клён качает,</a:t>
            </a:r>
          </a:p>
          <a:p>
            <a:r>
              <a:rPr lang="ru-RU" sz="3600" dirty="0" smtClean="0"/>
              <a:t>Вправо, влево наклоняет.</a:t>
            </a:r>
          </a:p>
          <a:p>
            <a:r>
              <a:rPr lang="ru-RU" sz="3600" dirty="0" smtClean="0"/>
              <a:t>Раз - наклон</a:t>
            </a:r>
          </a:p>
          <a:p>
            <a:r>
              <a:rPr lang="ru-RU" sz="3600" dirty="0" smtClean="0"/>
              <a:t>И два - наклон,</a:t>
            </a:r>
          </a:p>
          <a:p>
            <a:r>
              <a:rPr lang="ru-RU" sz="3600" dirty="0" smtClean="0"/>
              <a:t>Зашумел листвою клён.</a:t>
            </a:r>
          </a:p>
          <a:p>
            <a:endParaRPr lang="ru-RU" sz="3600" dirty="0" smtClean="0"/>
          </a:p>
        </p:txBody>
      </p:sp>
      <p:pic>
        <p:nvPicPr>
          <p:cNvPr id="1026" name="Picture 2" descr="http://images.clipartnet.com/clipart-with-transparent-background-autumn-leaves-clipart-1300x1300_173da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3369" y="-73855"/>
            <a:ext cx="7263685" cy="7263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93487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2EC10D1-364F-4DE0-9381-C780B9C7D7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C2196CA-8D48-47B0-9C8C-268F70368960}">
  <ds:schemaRefs>
    <ds:schemaRef ds:uri="http://schemas.microsoft.com/office/2006/documentManagement/types"/>
    <ds:schemaRef ds:uri="2547570a-e5f4-4946-a4c3-82580e42479e"/>
    <ds:schemaRef ds:uri="http://purl.org/dc/terms/"/>
    <ds:schemaRef ds:uri="http://purl.org/dc/dcmitype/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6ee78bd2-4339-4042-adc0-bcc646419980"/>
    <ds:schemaRef ds:uri="http://schemas.microsoft.com/sharepoint/v3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11738C6-D76B-4EA3-8A0C-A17BDC1DB5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134</Words>
  <Application>Microsoft Office PowerPoint</Application>
  <PresentationFormat>Произвольный</PresentationFormat>
  <Paragraphs>29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2017-07-10T13:40:08Z</dcterms:created>
  <dcterms:modified xsi:type="dcterms:W3CDTF">2017-09-11T05:08:24Z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