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5"/>
  </p:notesMasterIdLst>
  <p:handoutMasterIdLst>
    <p:handoutMasterId r:id="rId26"/>
  </p:handoutMasterIdLst>
  <p:sldIdLst>
    <p:sldId id="263" r:id="rId5"/>
    <p:sldId id="269" r:id="rId6"/>
    <p:sldId id="288" r:id="rId7"/>
    <p:sldId id="289" r:id="rId8"/>
    <p:sldId id="278" r:id="rId9"/>
    <p:sldId id="281" r:id="rId10"/>
    <p:sldId id="290" r:id="rId11"/>
    <p:sldId id="301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287" r:id="rId23"/>
    <p:sldId id="26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99FF66"/>
    <a:srgbClr val="FFFF99"/>
    <a:srgbClr val="9900FF"/>
    <a:srgbClr val="77A9D2"/>
    <a:srgbClr val="FF6965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90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gif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53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Время посчитать!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6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00" y="512334"/>
            <a:ext cx="1927349" cy="232354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1561" t="35344" r="51284" b="50924"/>
          <a:stretch/>
        </p:blipFill>
        <p:spPr>
          <a:xfrm>
            <a:off x="2867282" y="1867056"/>
            <a:ext cx="9324718" cy="19376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3269" t="35344" r="18061" b="50924"/>
          <a:stretch/>
        </p:blipFill>
        <p:spPr>
          <a:xfrm>
            <a:off x="3026533" y="4005975"/>
            <a:ext cx="7199291" cy="193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Кто сможет сравнить выражения, не считая?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6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00" y="512334"/>
            <a:ext cx="1927349" cy="23235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9918" y="1166276"/>
            <a:ext cx="1790163" cy="1015663"/>
          </a:xfrm>
          <a:prstGeom prst="rect">
            <a:avLst/>
          </a:prstGeom>
          <a:solidFill>
            <a:srgbClr val="FFCC99"/>
          </a:solidFill>
        </p:spPr>
        <p:txBody>
          <a:bodyPr wrap="square" rtlCol="0">
            <a:spAutoFit/>
          </a:bodyPr>
          <a:lstStyle/>
          <a:p>
            <a:r>
              <a:rPr lang="en-GB" sz="6000" dirty="0" smtClean="0"/>
              <a:t>&lt;</a:t>
            </a:r>
            <a:r>
              <a:rPr lang="ru-RU" sz="6000" dirty="0" smtClean="0"/>
              <a:t> </a:t>
            </a:r>
            <a:r>
              <a:rPr lang="en-GB" sz="6000" dirty="0" smtClean="0"/>
              <a:t>&gt;</a:t>
            </a:r>
            <a:r>
              <a:rPr lang="ru-RU" sz="6000" dirty="0" smtClean="0"/>
              <a:t> </a:t>
            </a:r>
            <a:r>
              <a:rPr lang="en-GB" sz="6000" dirty="0" smtClean="0"/>
              <a:t>=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1859" t="34111" r="42941" b="52157"/>
          <a:stretch/>
        </p:blipFill>
        <p:spPr>
          <a:xfrm>
            <a:off x="0" y="2835883"/>
            <a:ext cx="12192000" cy="20824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67156" t="34111" r="14003" b="52157"/>
          <a:stretch/>
        </p:blipFill>
        <p:spPr>
          <a:xfrm>
            <a:off x="3322749" y="4783151"/>
            <a:ext cx="5063377" cy="207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3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79" b="878"/>
          <a:stretch/>
        </p:blipFill>
        <p:spPr bwMode="auto">
          <a:xfrm>
            <a:off x="0" y="2962141"/>
            <a:ext cx="12192000" cy="3895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1958" t="38689" r="8955" b="50044"/>
          <a:stretch/>
        </p:blipFill>
        <p:spPr>
          <a:xfrm>
            <a:off x="0" y="102652"/>
            <a:ext cx="12192000" cy="976581"/>
          </a:xfrm>
          <a:prstGeom prst="rect">
            <a:avLst/>
          </a:prstGeom>
        </p:spPr>
      </p:pic>
      <p:pic>
        <p:nvPicPr>
          <p:cNvPr id="3074" name="Picture 2" descr="http://www.freebloger.by/uploads/images/00/00/95/2014/12/24/339b70.pn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71" t="19078" b="28142"/>
          <a:stretch/>
        </p:blipFill>
        <p:spPr bwMode="auto">
          <a:xfrm>
            <a:off x="10236086" y="455363"/>
            <a:ext cx="1816393" cy="262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freebloger.by/uploads/images/00/00/95/2014/12/24/339b70.pn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09" r="66771"/>
          <a:stretch/>
        </p:blipFill>
        <p:spPr bwMode="auto">
          <a:xfrm>
            <a:off x="8259738" y="604554"/>
            <a:ext cx="1836827" cy="23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71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79" b="878"/>
          <a:stretch/>
        </p:blipFill>
        <p:spPr bwMode="auto">
          <a:xfrm>
            <a:off x="0" y="2962141"/>
            <a:ext cx="12192000" cy="3895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2255" t="42737" r="8856" b="40890"/>
          <a:stretch/>
        </p:blipFill>
        <p:spPr>
          <a:xfrm>
            <a:off x="0" y="0"/>
            <a:ext cx="12192000" cy="1422656"/>
          </a:xfrm>
          <a:prstGeom prst="rect">
            <a:avLst/>
          </a:prstGeom>
        </p:spPr>
      </p:pic>
      <p:pic>
        <p:nvPicPr>
          <p:cNvPr id="4100" name="Picture 4" descr="http://www.chris.ru/images/upload/0db55540eb94381caaef0ab222adf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729" y="1422656"/>
            <a:ext cx="1871422" cy="140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3.bp.blogspot.com/-poYph-K59xo/U_2q-mOJowI/AAAAAAAAPMA/J3lhIskKqKc/s1600/DSC_28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523" y="1249799"/>
            <a:ext cx="1161085" cy="17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velislava-sad.ru/wp-content/uploads/2016/02/%D1%81%D0%BC%D0%BE%D1%80%D0%BE%D0%B4%D0%B8%D0%BD%D0%BA%D0%B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592" y="1352069"/>
            <a:ext cx="1782539" cy="178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80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156" t="37632" r="8856" b="44939"/>
          <a:stretch/>
        </p:blipFill>
        <p:spPr>
          <a:xfrm>
            <a:off x="0" y="-1"/>
            <a:ext cx="12192000" cy="1512543"/>
          </a:xfrm>
          <a:prstGeom prst="rect">
            <a:avLst/>
          </a:prstGeom>
        </p:spPr>
      </p:pic>
      <p:pic>
        <p:nvPicPr>
          <p:cNvPr id="5122" name="Picture 2" descr="https://www.mebel-mr.ru/images/tb/7/0/6/70642/14168974163791_w904h300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9890" y="1107583"/>
            <a:ext cx="8597382" cy="5953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malenkayastrana.files.wordpress.com/2012/03/69703375-e133120917167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432" y="2844564"/>
            <a:ext cx="2552568" cy="384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images.clipartpanda.com/row-clipart-img_row_of_books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116" y="2364476"/>
            <a:ext cx="3160642" cy="81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saf-school.moy.su/1111/0_6fae1_e8823b77_X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638" y="3219029"/>
            <a:ext cx="2909597" cy="136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worldartsme.com/?module=images&amp;act=download&amp;url=stavk-of-books-clipart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638" y="4768638"/>
            <a:ext cx="1673225" cy="109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worldartsme.com/?module=images&amp;act=download&amp;url=stavk-of-books-clipart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840" y="4724304"/>
            <a:ext cx="1673225" cy="109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авая фигурная скобка 3"/>
          <p:cNvSpPr/>
          <p:nvPr/>
        </p:nvSpPr>
        <p:spPr>
          <a:xfrm>
            <a:off x="7337592" y="1581004"/>
            <a:ext cx="1090171" cy="4643559"/>
          </a:xfrm>
          <a:prstGeom prst="rightBrace">
            <a:avLst>
              <a:gd name="adj1" fmla="val 32777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59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79" b="878"/>
          <a:stretch/>
        </p:blipFill>
        <p:spPr bwMode="auto">
          <a:xfrm>
            <a:off x="0" y="2962141"/>
            <a:ext cx="12192000" cy="3895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2156" t="37632" r="8856" b="44939"/>
          <a:stretch/>
        </p:blipFill>
        <p:spPr>
          <a:xfrm>
            <a:off x="0" y="515154"/>
            <a:ext cx="12192000" cy="151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5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3798349"/>
            <a:ext cx="12299325" cy="4012687"/>
            <a:chOff x="0" y="2845313"/>
            <a:chExt cx="12299325" cy="401268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179" b="878"/>
            <a:stretch/>
          </p:blipFill>
          <p:spPr bwMode="auto">
            <a:xfrm>
              <a:off x="0" y="4442293"/>
              <a:ext cx="7559899" cy="2415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179" b="878"/>
            <a:stretch/>
          </p:blipFill>
          <p:spPr bwMode="auto">
            <a:xfrm>
              <a:off x="4739426" y="4442293"/>
              <a:ext cx="7559899" cy="2415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179" b="878"/>
            <a:stretch/>
          </p:blipFill>
          <p:spPr bwMode="auto">
            <a:xfrm>
              <a:off x="0" y="2845313"/>
              <a:ext cx="7559899" cy="2415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179" b="878"/>
            <a:stretch/>
          </p:blipFill>
          <p:spPr bwMode="auto">
            <a:xfrm>
              <a:off x="4739426" y="2845313"/>
              <a:ext cx="7559899" cy="2415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3740" t="28653" r="6479" b="60607"/>
          <a:stretch/>
        </p:blipFill>
        <p:spPr>
          <a:xfrm>
            <a:off x="0" y="196825"/>
            <a:ext cx="12192000" cy="92272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684136" y="1479236"/>
            <a:ext cx="3515931" cy="172760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875430" y="852542"/>
            <a:ext cx="1133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7 см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10200067" y="1878203"/>
            <a:ext cx="1133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? см</a:t>
            </a:r>
            <a:endParaRPr lang="ru-RU" sz="36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28" y="1342992"/>
            <a:ext cx="1457862" cy="207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48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docbase.org/uploads/posts/2016-03/3/0/1/30101744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85" y="2058731"/>
            <a:ext cx="1592529" cy="265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8592" t="29357" r="6183" b="46699"/>
          <a:stretch/>
        </p:blipFill>
        <p:spPr>
          <a:xfrm>
            <a:off x="0" y="0"/>
            <a:ext cx="12192000" cy="1925798"/>
          </a:xfrm>
          <a:prstGeom prst="rect">
            <a:avLst/>
          </a:prstGeom>
        </p:spPr>
      </p:pic>
      <p:pic>
        <p:nvPicPr>
          <p:cNvPr id="6150" name="Picture 6" descr="http://vseprosto.spez-vizit.ru/wp-content/uploads/2016/02/parovozik-1024x1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32" y="4842456"/>
            <a:ext cx="11869118" cy="180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29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docbase.org/uploads/posts/2016-03/3/0/1/301017445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60" b="18979"/>
          <a:stretch/>
        </p:blipFill>
        <p:spPr bwMode="auto">
          <a:xfrm>
            <a:off x="6474583" y="2679527"/>
            <a:ext cx="467129" cy="62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8592" t="29357" r="6183" b="46699"/>
          <a:stretch/>
        </p:blipFill>
        <p:spPr>
          <a:xfrm>
            <a:off x="0" y="0"/>
            <a:ext cx="12192000" cy="1925798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1" y="2503629"/>
            <a:ext cx="12093262" cy="978890"/>
            <a:chOff x="0" y="2503629"/>
            <a:chExt cx="12955119" cy="978890"/>
          </a:xfrm>
        </p:grpSpPr>
        <p:pic>
          <p:nvPicPr>
            <p:cNvPr id="6150" name="Picture 6" descr="http://vseprosto.spez-vizit.ru/wp-content/uploads/2016/02/parovozik-1024x156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03630"/>
              <a:ext cx="6425530" cy="97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6" descr="http://vseprosto.spez-vizit.ru/wp-content/uploads/2016/02/parovozik-1024x156.jpg"/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24"/>
            <a:stretch/>
          </p:blipFill>
          <p:spPr bwMode="auto">
            <a:xfrm>
              <a:off x="6425530" y="2503629"/>
              <a:ext cx="5228823" cy="97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6" descr="http://vseprosto.spez-vizit.ru/wp-content/uploads/2016/02/parovozik-1024x156.jpg"/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42" r="60314"/>
            <a:stretch/>
          </p:blipFill>
          <p:spPr bwMode="auto">
            <a:xfrm>
              <a:off x="11654353" y="2503629"/>
              <a:ext cx="1300766" cy="97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9380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что мы делали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51361" y="110269"/>
            <a:ext cx="10114622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 названия компонентов сложения и вычитания.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57" y="801254"/>
            <a:ext cx="1461860" cy="20836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53342" y="1442433"/>
            <a:ext cx="60144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 smtClean="0">
                <a:solidFill>
                  <a:srgbClr val="FF0000"/>
                </a:solidFill>
              </a:rPr>
              <a:t>3</a:t>
            </a:r>
            <a:r>
              <a:rPr lang="ru-RU" sz="11500" dirty="0" smtClean="0"/>
              <a:t> + </a:t>
            </a:r>
            <a:r>
              <a:rPr lang="ru-RU" sz="11500" dirty="0" smtClean="0">
                <a:solidFill>
                  <a:srgbClr val="00B050"/>
                </a:solidFill>
              </a:rPr>
              <a:t>7</a:t>
            </a:r>
            <a:r>
              <a:rPr lang="ru-RU" sz="11500" dirty="0" smtClean="0"/>
              <a:t> = </a:t>
            </a:r>
            <a:r>
              <a:rPr lang="ru-RU" sz="11500" dirty="0" smtClean="0">
                <a:solidFill>
                  <a:srgbClr val="0070C0"/>
                </a:solidFill>
              </a:rPr>
              <a:t>10</a:t>
            </a:r>
            <a:endParaRPr lang="ru-RU" sz="115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41974" y="2950538"/>
            <a:ext cx="2435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слагаемое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77308" y="2950538"/>
            <a:ext cx="2435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слагаемое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43810" y="2950538"/>
            <a:ext cx="2435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5"/>
                </a:solidFill>
              </a:rPr>
              <a:t>сумма</a:t>
            </a:r>
            <a:endParaRPr lang="ru-RU" sz="4800" dirty="0">
              <a:solidFill>
                <a:schemeClr val="accent5"/>
              </a:solidFill>
            </a:endParaRPr>
          </a:p>
        </p:txBody>
      </p:sp>
      <p:pic>
        <p:nvPicPr>
          <p:cNvPr id="1026" name="Picture 2" descr="https://jane-safo.ru/sites/default/files/clipart/cliparts-jane-safo-646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0557" y="3825026"/>
            <a:ext cx="1051726" cy="105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jane-safo.ru/sites/default/files/clipart/cliparts-jane-safo-646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76826" y="3825026"/>
            <a:ext cx="1051726" cy="105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jane-safo.ru/sites/default/files/clipart/cliparts-jane-safo-646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9085" y="4876752"/>
            <a:ext cx="1051726" cy="105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jane-safo.ru/sites/default/files/clipart/cliparts-jane-safo-54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623" y="3606541"/>
            <a:ext cx="1559988" cy="15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s://jane-safo.ru/sites/default/files/clipart/cliparts-jane-safo-54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14" y="3570895"/>
            <a:ext cx="1559988" cy="15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jane-safo.ru/sites/default/files/clipart/cliparts-jane-safo-54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957" y="3570895"/>
            <a:ext cx="1559988" cy="15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jane-safo.ru/sites/default/files/clipart/cliparts-jane-safo-54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151" y="4461638"/>
            <a:ext cx="1559988" cy="15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jane-safo.ru/sites/default/files/clipart/cliparts-jane-safo-54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810" y="4461638"/>
            <a:ext cx="1559988" cy="15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s://jane-safo.ru/sites/default/files/clipart/cliparts-jane-safo-54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727" y="4461638"/>
            <a:ext cx="1559988" cy="15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jane-safo.ru/sites/default/files/clipart/cliparts-jane-safo-54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911" y="5241632"/>
            <a:ext cx="1559988" cy="15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s://jane-safo.ru/sites/default/files/clipart/cliparts-jane-safo-54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383" y="3432901"/>
            <a:ext cx="1559988" cy="15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s://jane-safo.ru/sites/default/files/clipart/cliparts-jane-safo-54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1074" y="3397255"/>
            <a:ext cx="1559988" cy="15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s://jane-safo.ru/sites/default/files/clipart/cliparts-jane-safo-54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8717" y="3397255"/>
            <a:ext cx="1559988" cy="15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s://jane-safo.ru/sites/default/files/clipart/cliparts-jane-safo-54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911" y="4287998"/>
            <a:ext cx="1559988" cy="15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jane-safo.ru/sites/default/files/clipart/cliparts-jane-safo-54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570" y="4287998"/>
            <a:ext cx="1559988" cy="15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https://jane-safo.ru/sites/default/files/clipart/cliparts-jane-safo-54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487" y="4287998"/>
            <a:ext cx="1559988" cy="15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jane-safo.ru/sites/default/files/clipart/cliparts-jane-safo-646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01371" y="5439606"/>
            <a:ext cx="1051726" cy="105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s://jane-safo.ru/sites/default/files/clipart/cliparts-jane-safo-54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266" y="5326694"/>
            <a:ext cx="1559988" cy="15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s://jane-safo.ru/sites/default/files/clipart/cliparts-jane-safo-646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34695" y="5425834"/>
            <a:ext cx="1051726" cy="105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s://jane-safo.ru/sites/default/files/clipart/cliparts-jane-safo-646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188519" y="5439606"/>
            <a:ext cx="1051726" cy="105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2206618" y="3907167"/>
            <a:ext cx="106110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/>
              <a:t>+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153854" y="4026219"/>
            <a:ext cx="106110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 smtClean="0"/>
              <a:t>=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51361" y="110269"/>
            <a:ext cx="10114622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 названия компонентов сложения и вычитания.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57" y="801254"/>
            <a:ext cx="1461860" cy="20836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67726" y="1467258"/>
            <a:ext cx="60144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 smtClean="0">
                <a:solidFill>
                  <a:srgbClr val="FF0000"/>
                </a:solidFill>
              </a:rPr>
              <a:t>5 </a:t>
            </a:r>
            <a:r>
              <a:rPr lang="ru-RU" sz="11500" dirty="0" smtClean="0"/>
              <a:t> - </a:t>
            </a:r>
            <a:r>
              <a:rPr lang="ru-RU" sz="11500" dirty="0" smtClean="0">
                <a:solidFill>
                  <a:srgbClr val="00B050"/>
                </a:solidFill>
              </a:rPr>
              <a:t>2 </a:t>
            </a:r>
            <a:r>
              <a:rPr lang="ru-RU" sz="11500" dirty="0" smtClean="0"/>
              <a:t> =  </a:t>
            </a:r>
            <a:r>
              <a:rPr lang="ru-RU" sz="11500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88721" y="2950538"/>
            <a:ext cx="3288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уменьшаемое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77308" y="2950538"/>
            <a:ext cx="30376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вычитаемое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43810" y="2950538"/>
            <a:ext cx="2435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5"/>
                </a:solidFill>
              </a:rPr>
              <a:t>разность</a:t>
            </a:r>
            <a:endParaRPr lang="ru-RU" sz="4800" dirty="0">
              <a:solidFill>
                <a:schemeClr val="accent5"/>
              </a:solidFill>
            </a:endParaRPr>
          </a:p>
        </p:txBody>
      </p:sp>
      <p:pic>
        <p:nvPicPr>
          <p:cNvPr id="2050" name="Picture 2" descr="http://images.clipartpanda.com/doll-clipart-dol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87" y="3575852"/>
            <a:ext cx="1379286" cy="194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images.clipartpanda.com/doll-clipart-dol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573" y="3658424"/>
            <a:ext cx="1379286" cy="194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images.clipartpanda.com/doll-clipart-dol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859" y="3658424"/>
            <a:ext cx="1379286" cy="194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images.clipartpanda.com/doll-clipart-dol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10" y="4908479"/>
            <a:ext cx="1379286" cy="194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images.clipartpanda.com/doll-clipart-dol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696" y="4908479"/>
            <a:ext cx="1379286" cy="194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://images.clipartpanda.com/doll-clipart-dol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591" y="4166943"/>
            <a:ext cx="1379286" cy="194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http://images.clipartpanda.com/doll-clipart-dol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877" y="4166943"/>
            <a:ext cx="1379286" cy="194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images.clipartpanda.com/doll-clipart-dol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841" y="3366942"/>
            <a:ext cx="1379286" cy="194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images.clipartpanda.com/doll-clipart-dol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9678" y="4616997"/>
            <a:ext cx="1379286" cy="194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://images.clipartpanda.com/doll-clipart-dol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8964" y="4616997"/>
            <a:ext cx="1379286" cy="194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4391516" y="4135364"/>
            <a:ext cx="106110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 smtClean="0"/>
              <a:t>-</a:t>
            </a:r>
            <a:endParaRPr lang="ru-RU" sz="11500" dirty="0"/>
          </a:p>
        </p:txBody>
      </p:sp>
      <p:sp>
        <p:nvSpPr>
          <p:cNvPr id="42" name="TextBox 41"/>
          <p:cNvSpPr txBox="1"/>
          <p:nvPr/>
        </p:nvSpPr>
        <p:spPr>
          <a:xfrm>
            <a:off x="8377063" y="4287879"/>
            <a:ext cx="106110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 smtClean="0"/>
              <a:t>=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201168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0" y="3631842"/>
            <a:ext cx="12192000" cy="322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нужно сделать в №1?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57" y="801254"/>
            <a:ext cx="1551422" cy="20836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1958" t="23900" r="51814" b="50924"/>
          <a:stretch/>
        </p:blipFill>
        <p:spPr>
          <a:xfrm>
            <a:off x="5331951" y="1043187"/>
            <a:ext cx="6625505" cy="258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86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0" y="3631842"/>
            <a:ext cx="12192000" cy="322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нужно сделать в №1?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57" y="801254"/>
            <a:ext cx="1551422" cy="20836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52175" t="24029" r="9228" b="50795"/>
          <a:stretch/>
        </p:blipFill>
        <p:spPr>
          <a:xfrm>
            <a:off x="5035737" y="978793"/>
            <a:ext cx="7058832" cy="258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96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1820" y="141668"/>
            <a:ext cx="72250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Дует ветер нам в лицо,</a:t>
            </a:r>
          </a:p>
          <a:p>
            <a:r>
              <a:rPr lang="ru-RU" sz="3600" dirty="0" smtClean="0"/>
              <a:t>Закачалось деревцо.</a:t>
            </a:r>
          </a:p>
          <a:p>
            <a:r>
              <a:rPr lang="ru-RU" sz="3600" dirty="0" smtClean="0"/>
              <a:t>Ветер тише, тише, тише,</a:t>
            </a:r>
          </a:p>
          <a:p>
            <a:r>
              <a:rPr lang="ru-RU" sz="3600" dirty="0" smtClean="0"/>
              <a:t>Деревцо всё выше, выше.</a:t>
            </a:r>
          </a:p>
        </p:txBody>
      </p:sp>
      <p:pic>
        <p:nvPicPr>
          <p:cNvPr id="2050" name="Picture 2" descr="https://www.clipartsgram.com/image/1787084261-stock-vector-an-image-of-a-wind-blowing-leaves-off-a-tree-7518586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58"/>
          <a:stretch/>
        </p:blipFill>
        <p:spPr bwMode="auto">
          <a:xfrm>
            <a:off x="6302905" y="1195121"/>
            <a:ext cx="5675454" cy="566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379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Догадайтесь, что нужно сделать.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57" y="801254"/>
            <a:ext cx="1551422" cy="20836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1561" t="47491" r="38848" b="34727"/>
          <a:stretch/>
        </p:blipFill>
        <p:spPr>
          <a:xfrm>
            <a:off x="2060618" y="1983345"/>
            <a:ext cx="10015471" cy="20190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68432" t="47501" r="11373" b="34717"/>
          <a:stretch/>
        </p:blipFill>
        <p:spPr>
          <a:xfrm>
            <a:off x="4341489" y="4182737"/>
            <a:ext cx="4325994" cy="214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3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sharepoint/v3"/>
    <ds:schemaRef ds:uri="http://purl.org/dc/terms/"/>
    <ds:schemaRef ds:uri="http://schemas.microsoft.com/office/2006/documentManagement/types"/>
    <ds:schemaRef ds:uri="6ee78bd2-4339-4042-adc0-bcc646419980"/>
    <ds:schemaRef ds:uri="2547570a-e5f4-4946-a4c3-82580e42479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135</Words>
  <Application>Microsoft Office PowerPoint</Application>
  <PresentationFormat>Произвольный</PresentationFormat>
  <Paragraphs>33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2017-09-08T05:02:29Z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