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76" r:id="rId4"/>
    <p:sldId id="292" r:id="rId5"/>
    <p:sldId id="281" r:id="rId6"/>
    <p:sldId id="277" r:id="rId7"/>
    <p:sldId id="283" r:id="rId8"/>
    <p:sldId id="285" r:id="rId9"/>
    <p:sldId id="289" r:id="rId10"/>
    <p:sldId id="286" r:id="rId11"/>
    <p:sldId id="287" r:id="rId12"/>
    <p:sldId id="290" r:id="rId13"/>
    <p:sldId id="288" r:id="rId14"/>
    <p:sldId id="274" r:id="rId15"/>
    <p:sldId id="275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10" Type="http://schemas.openxmlformats.org/officeDocument/2006/relationships/image" Target="../media/image27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038484" y="202565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называется такая песня?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5156" y="1084115"/>
            <a:ext cx="55507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Баю, баю, </a:t>
            </a:r>
            <a:r>
              <a:rPr lang="ru-RU" sz="4000" dirty="0" err="1" smtClean="0"/>
              <a:t>баюшки</a:t>
            </a:r>
            <a:r>
              <a:rPr lang="ru-RU" sz="4000" dirty="0" smtClean="0"/>
              <a:t>,</a:t>
            </a:r>
          </a:p>
          <a:p>
            <a:r>
              <a:rPr lang="ru-RU" sz="4000" dirty="0" smtClean="0"/>
              <a:t>В огороде петушок.</a:t>
            </a:r>
          </a:p>
          <a:p>
            <a:r>
              <a:rPr lang="ru-RU" sz="4000" dirty="0" smtClean="0"/>
              <a:t>Петя громко поёт,</a:t>
            </a:r>
          </a:p>
          <a:p>
            <a:r>
              <a:rPr lang="ru-RU" sz="4000" dirty="0" smtClean="0"/>
              <a:t>Ване спать не даёт.</a:t>
            </a:r>
            <a:endParaRPr lang="ru-RU" sz="4000" dirty="0"/>
          </a:p>
        </p:txBody>
      </p:sp>
      <p:pic>
        <p:nvPicPr>
          <p:cNvPr id="24578" name="Picture 2" descr="http://www.stihi.ru/pics/2016/12/23/9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6" y="3874361"/>
            <a:ext cx="3424752" cy="289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writercenter.ru/uploads/images/00/38/69/2016/09/20/avatar_blog_kolybelnaya-dlya-devochki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211" y="2255654"/>
            <a:ext cx="6048375" cy="4533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038484" y="202467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нужно читать колыбельные?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38484" y="202467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колыбельную выразительно.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051363" y="207392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Почему колыбельная песня так называется?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831" y="395258"/>
            <a:ext cx="1627879" cy="221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1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231" t="21082" r="29049" b="13072"/>
          <a:stretch/>
        </p:blipFill>
        <p:spPr>
          <a:xfrm>
            <a:off x="1038484" y="1056068"/>
            <a:ext cx="7322223" cy="5801932"/>
          </a:xfrm>
          <a:prstGeom prst="rect">
            <a:avLst/>
          </a:prstGeom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1038484" y="204757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ещё колыбельные песни в учебнике.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104" y="924993"/>
            <a:ext cx="1627879" cy="2215724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038484" y="204757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именно слова убаюкивают малыша?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38484" y="204757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ещё колыбельные песни в учебнике.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038484" y="204757"/>
            <a:ext cx="10372198" cy="720236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колыбельные пела вам мама?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08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7695" t="33231" r="31227" b="45291"/>
          <a:stretch/>
        </p:blipFill>
        <p:spPr>
          <a:xfrm>
            <a:off x="1144057" y="132128"/>
            <a:ext cx="10141025" cy="2981220"/>
          </a:xfrm>
          <a:prstGeom prst="rect">
            <a:avLst/>
          </a:prstGeom>
        </p:spPr>
      </p:pic>
      <p:pic>
        <p:nvPicPr>
          <p:cNvPr id="28674" name="Picture 2" descr="http://schasty.ru/wp-content/uploads/2013/06/maminy-kolybeln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57" y="3113348"/>
            <a:ext cx="3927027" cy="353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0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63639" y="204757"/>
            <a:ext cx="10947043" cy="580854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Рассмотрите иллюстрации на стр. 16-19. Что на них изображено?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588" y="495184"/>
            <a:ext cx="1627879" cy="22157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853" t="45027" r="50330" b="6206"/>
          <a:stretch/>
        </p:blipFill>
        <p:spPr>
          <a:xfrm>
            <a:off x="218941" y="1068948"/>
            <a:ext cx="2923504" cy="4498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1062" t="28301" r="35185" b="31382"/>
          <a:stretch/>
        </p:blipFill>
        <p:spPr>
          <a:xfrm>
            <a:off x="2557509" y="1068948"/>
            <a:ext cx="5221577" cy="35065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1364" t="51612" r="49372" b="23021"/>
          <a:stretch/>
        </p:blipFill>
        <p:spPr>
          <a:xfrm>
            <a:off x="6399867" y="3811194"/>
            <a:ext cx="4115420" cy="30468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50098" t="25132" r="35186" b="45889"/>
          <a:stretch/>
        </p:blipFill>
        <p:spPr>
          <a:xfrm>
            <a:off x="8266871" y="2550931"/>
            <a:ext cx="3143811" cy="3480700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463639" y="204758"/>
            <a:ext cx="10947043" cy="580854"/>
          </a:xfrm>
          <a:prstGeom prst="wedgeRoundRectCallout">
            <a:avLst>
              <a:gd name="adj1" fmla="val 37716"/>
              <a:gd name="adj2" fmla="val 10310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Как связаны русские народные промыслы и песни?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3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46478" y="1638817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146478" y="163881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146478" y="1650115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46478" y="1640397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5290" y="421293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выучить </a:t>
            </a:r>
            <a:r>
              <a:rPr lang="ru-RU" sz="6600" dirty="0" smtClean="0"/>
              <a:t>песню.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560614"/>
            <a:ext cx="2399763" cy="329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051" y="901521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360608" y="142648"/>
            <a:ext cx="10650829" cy="72023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мы относим к устному народному творчеству?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38484" y="213483"/>
            <a:ext cx="10101741" cy="507734"/>
          </a:xfrm>
          <a:prstGeom prst="wedgeRoundRectCallout">
            <a:avLst>
              <a:gd name="adj1" fmla="val -39019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Прочитаем диалог по ролям.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2511" y="545708"/>
            <a:ext cx="1539320" cy="14891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447" t="14569" r="33602" b="5149"/>
          <a:stretch/>
        </p:blipFill>
        <p:spPr>
          <a:xfrm>
            <a:off x="7593578" y="985233"/>
            <a:ext cx="4417455" cy="5872767"/>
          </a:xfrm>
          <a:prstGeom prst="rect">
            <a:avLst/>
          </a:prstGeom>
        </p:spPr>
      </p:pic>
      <p:pic>
        <p:nvPicPr>
          <p:cNvPr id="17412" name="Picture 4" descr="http://images.myshared.ru/4/129383/slide_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7" t="8057" r="8240" b="10592"/>
          <a:stretch/>
        </p:blipFill>
        <p:spPr bwMode="auto">
          <a:xfrm>
            <a:off x="922574" y="2034861"/>
            <a:ext cx="6233376" cy="4649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03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904032" y="385900"/>
            <a:ext cx="9824463" cy="6190247"/>
            <a:chOff x="904032" y="385900"/>
            <a:chExt cx="9824463" cy="6190247"/>
          </a:xfrm>
        </p:grpSpPr>
        <p:pic>
          <p:nvPicPr>
            <p:cNvPr id="29698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44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609" y="125878"/>
            <a:ext cx="2629302" cy="268524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20336" y="148726"/>
            <a:ext cx="9646275" cy="643944"/>
          </a:xfrm>
          <a:prstGeom prst="wedgeRoundRectCallout">
            <a:avLst>
              <a:gd name="adj1" fmla="val 44990"/>
              <a:gd name="adj2" fmla="val 982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Прочитайте пословицы. Объясните их.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5182" t="29534" r="39145" b="10432"/>
          <a:stretch/>
        </p:blipFill>
        <p:spPr>
          <a:xfrm>
            <a:off x="1630824" y="792670"/>
            <a:ext cx="4591444" cy="6036662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33215" y="158695"/>
            <a:ext cx="9646275" cy="643944"/>
          </a:xfrm>
          <a:prstGeom prst="wedgeRoundRectCallout">
            <a:avLst>
              <a:gd name="adj1" fmla="val 44990"/>
              <a:gd name="adj2" fmla="val 982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задании 1 на стр. 15?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34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38484" y="213483"/>
            <a:ext cx="10372198" cy="720236"/>
          </a:xfrm>
          <a:prstGeom prst="wedgeRoundRectCallout">
            <a:avLst>
              <a:gd name="adj1" fmla="val 35357"/>
              <a:gd name="adj2" fmla="val 11741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Какой вид устного народного творчества на картинке?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944637"/>
            <a:ext cx="1972833" cy="2685245"/>
          </a:xfrm>
          <a:prstGeom prst="rect">
            <a:avLst/>
          </a:prstGeom>
        </p:spPr>
      </p:pic>
      <p:pic>
        <p:nvPicPr>
          <p:cNvPr id="18436" name="Picture 4" descr="http://mkrf.ru/upload/iblock/72c/72c7ea9d857c83927cb2e9a9ccd9131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705" y="1378518"/>
            <a:ext cx="7945236" cy="532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038484" y="202565"/>
            <a:ext cx="10372198" cy="720236"/>
          </a:xfrm>
          <a:prstGeom prst="wedgeRoundRectCallout">
            <a:avLst>
              <a:gd name="adj1" fmla="val 35357"/>
              <a:gd name="adj2" fmla="val 11741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русские народные песни на стр. 16 учебника.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609" y="12587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99244" y="125786"/>
            <a:ext cx="9646275" cy="917310"/>
          </a:xfrm>
          <a:prstGeom prst="wedgeRoundRectCallout">
            <a:avLst>
              <a:gd name="adj1" fmla="val 44990"/>
              <a:gd name="adj2" fmla="val 982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Попробуйте выразительно прочитать русские народные песни.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3436" t="21963" r="35977" b="4974"/>
          <a:stretch/>
        </p:blipFill>
        <p:spPr>
          <a:xfrm>
            <a:off x="399244" y="1120462"/>
            <a:ext cx="4288666" cy="575985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28033" y="1120462"/>
            <a:ext cx="528035" cy="489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92438" y="3258355"/>
            <a:ext cx="528035" cy="489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99244" y="126141"/>
            <a:ext cx="9646275" cy="917310"/>
          </a:xfrm>
          <a:prstGeom prst="wedgeRoundRectCallout">
            <a:avLst>
              <a:gd name="adj1" fmla="val 44990"/>
              <a:gd name="adj2" fmla="val 982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 чему обращался русский народ в этих песнях?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99244" y="130327"/>
            <a:ext cx="9646275" cy="917310"/>
          </a:xfrm>
          <a:prstGeom prst="wedgeRoundRectCallout">
            <a:avLst>
              <a:gd name="adj1" fmla="val 44990"/>
              <a:gd name="adj2" fmla="val 982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уменьшительно-ласкательно народ называл рябину и берёзу?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softomixer.ru/cdn_2167/text/konspekt-nod-kommunikaciya-razvitie-rechi-znakometese-poet-val/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68" y="2712988"/>
            <a:ext cx="2987899" cy="41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adooh.ru/fotografii/kartinki-berezy-dlya-detey-karandashom-12843-lar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097" y="2559414"/>
            <a:ext cx="3242376" cy="447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94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468" t="25132" r="28356" b="26259"/>
          <a:stretch/>
        </p:blipFill>
        <p:spPr>
          <a:xfrm>
            <a:off x="0" y="44982"/>
            <a:ext cx="10265300" cy="6813017"/>
          </a:xfrm>
          <a:prstGeom prst="rect">
            <a:avLst/>
          </a:prstGeom>
        </p:spPr>
      </p:pic>
      <p:pic>
        <p:nvPicPr>
          <p:cNvPr id="23556" name="Picture 4" descr="http://img-8.photosight.ru/14c/4632394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050" y="2562896"/>
            <a:ext cx="3156901" cy="429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88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94" t="28654" r="31325" b="63383"/>
          <a:stretch/>
        </p:blipFill>
        <p:spPr>
          <a:xfrm>
            <a:off x="927279" y="334851"/>
            <a:ext cx="10766738" cy="1182002"/>
          </a:xfrm>
          <a:prstGeom prst="rect">
            <a:avLst/>
          </a:prstGeom>
        </p:spPr>
      </p:pic>
      <p:pic>
        <p:nvPicPr>
          <p:cNvPr id="25602" name="Picture 2" descr="http://www.stihi.ru/pics/2017/07/11/88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082" y="1516853"/>
            <a:ext cx="7061131" cy="5225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8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207</Words>
  <Application>Microsoft Office PowerPoint</Application>
  <PresentationFormat>Произвольный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Мария Киселёва</cp:lastModifiedBy>
  <cp:revision>159</cp:revision>
  <dcterms:created xsi:type="dcterms:W3CDTF">2017-07-16T12:55:52Z</dcterms:created>
  <dcterms:modified xsi:type="dcterms:W3CDTF">2017-09-08T12:06:08Z</dcterms:modified>
</cp:coreProperties>
</file>