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88" r:id="rId6"/>
    <p:sldId id="264" r:id="rId7"/>
    <p:sldId id="282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84" r:id="rId16"/>
    <p:sldId id="285" r:id="rId17"/>
    <p:sldId id="286" r:id="rId18"/>
    <p:sldId id="28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63" d="100"/>
          <a:sy n="63" d="100"/>
        </p:scale>
        <p:origin x="-138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C052F-F02B-49F3-A5B8-936954ACB799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90C2B-3B41-4B1E-8362-B7896B8C26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78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90C2B-3B41-4B1E-8362-B7896B8C263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468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34094" y="989595"/>
            <a:ext cx="1433450" cy="215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60936" y="169566"/>
            <a:ext cx="11074748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Кто из вас хотел бы жить в сельской местности? Почему?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60936" y="170579"/>
            <a:ext cx="11074748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Кому из вас больше нравится город? Почему?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5842" name="Picture 2" descr="http://proxy11.media.online.ua/uol/r3-fdac8590e8/55db27e77c91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620" y="1405344"/>
            <a:ext cx="8578957" cy="5214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3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70457" y="219825"/>
            <a:ext cx="10264462" cy="1827916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Ответа на вопрос «Где лучше жить - в городе или в селе?» нет. Сельские жители всегда стремились в город, их привлекала городская жизнь со всеми удобствами. А жители городов всё чаще уезжают в сёла, поближе к природе.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93007" y="1513170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proxy11.media.online.ua/uol/r3-fdac8590e8/55db27e77c91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9" y="2399598"/>
            <a:ext cx="7133867" cy="4336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72730" y="890916"/>
            <a:ext cx="1433450" cy="215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60936" y="169566"/>
            <a:ext cx="11074748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Сравните городской и сельский дом на стр. 10-11 учебника.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0070" t="14217" r="27267" b="8671"/>
          <a:stretch/>
        </p:blipFill>
        <p:spPr>
          <a:xfrm>
            <a:off x="1585039" y="1320026"/>
            <a:ext cx="4996066" cy="5077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4825" t="22314" r="33998" b="9552"/>
          <a:stretch/>
        </p:blipFill>
        <p:spPr>
          <a:xfrm>
            <a:off x="6581104" y="1320025"/>
            <a:ext cx="5457671" cy="5077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760936" y="169564"/>
            <a:ext cx="11074748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сделано в домах для удобства жителей?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760936" y="169563"/>
            <a:ext cx="11074748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Расскажите о своём доме.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760936" y="169562"/>
            <a:ext cx="11074748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Найдите плюсы и минусы жизни в городском и сельском доме.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72730" y="890916"/>
            <a:ext cx="1433450" cy="215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60936" y="169566"/>
            <a:ext cx="11074748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9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1658" t="19146" r="29048" b="10431"/>
          <a:stretch/>
        </p:blipFill>
        <p:spPr>
          <a:xfrm>
            <a:off x="2678806" y="1210612"/>
            <a:ext cx="7030996" cy="564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8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72730" y="890916"/>
            <a:ext cx="1433450" cy="215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60936" y="169566"/>
            <a:ext cx="11074748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№4 на стр. 11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1658" t="30062" r="29345" b="12368"/>
          <a:stretch/>
        </p:blipFill>
        <p:spPr>
          <a:xfrm>
            <a:off x="1854259" y="1184856"/>
            <a:ext cx="8587787" cy="567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11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9381" t="44850" r="25782" b="23284"/>
          <a:stretch/>
        </p:blipFill>
        <p:spPr>
          <a:xfrm>
            <a:off x="1674252" y="1390918"/>
            <a:ext cx="10277342" cy="335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4-5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</a:t>
            </a:r>
            <a:r>
              <a:rPr lang="ru-RU" sz="6600" smtClean="0"/>
              <a:t>с.10-11 </a:t>
            </a:r>
            <a:r>
              <a:rPr lang="ru-RU" sz="6600" smtClean="0"/>
              <a:t>№2, </a:t>
            </a:r>
          </a:p>
          <a:p>
            <a:pPr algn="ctr"/>
            <a:r>
              <a:rPr lang="ru-RU" sz="6600" smtClean="0"/>
              <a:t>3 </a:t>
            </a:r>
            <a:r>
              <a:rPr lang="ru-RU" sz="6600" dirty="0" smtClean="0"/>
              <a:t>(по </a:t>
            </a:r>
            <a:r>
              <a:rPr lang="ru-RU" sz="6600" dirty="0" err="1" smtClean="0"/>
              <a:t>возм</a:t>
            </a:r>
            <a:r>
              <a:rPr lang="ru-RU" sz="6600" dirty="0" smtClean="0"/>
              <a:t>.)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65" y="2960785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66625" y="1049530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лепестках ромашки спрятались вопросы. Выбирайте любой лепесток и отвечайте на вопрос.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ru.convdocs.org/pars_docs/refs/81/80825/80825_html_3a47a4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9" y="1245829"/>
            <a:ext cx="4665831" cy="442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81946" y="1630225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03546" y="2299925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34579" y="335402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09245" y="4363661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82246" y="449172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9538" y="345595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0346" y="2299925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97060" y="1776705"/>
            <a:ext cx="427951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Назови свой адрес в мире.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697060" y="2373165"/>
            <a:ext cx="427951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Назови государственные символы России.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4697059" y="3400512"/>
            <a:ext cx="427951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выглядит флаг России?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4714665" y="3995763"/>
            <a:ext cx="427951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выглядит герб России?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4714665" y="4591014"/>
            <a:ext cx="450660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выглядит герб Москвы?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4697058" y="5183261"/>
            <a:ext cx="521967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Что означает слово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федерация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697057" y="5774513"/>
            <a:ext cx="5399979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Какие народы России ты знаешь? Почему их называют братскими?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1147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915929" y="130931"/>
            <a:ext cx="10713694" cy="1002992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картинки. Как вы думаете, о чём сегодня мы будем говорить на уроке?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nesiditsa.ru/wp-content/uploads/2013/06/image0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" y="3144794"/>
            <a:ext cx="5569810" cy="371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gazeta19.ru/files/news/1a/7c/s%D0%B5l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626" y="1184818"/>
            <a:ext cx="5894665" cy="3919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915929" y="131577"/>
            <a:ext cx="10713694" cy="1002992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тему урока на стр. 8. Чему мы сегодня научимся?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915929" y="129664"/>
            <a:ext cx="10713694" cy="1002992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Обсудите в парах: чем отличается городская и сельская местность?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671312" y="941445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58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24072"/>
              </p:ext>
            </p:extLst>
          </p:nvPr>
        </p:nvGraphicFramePr>
        <p:xfrm>
          <a:off x="0" y="0"/>
          <a:ext cx="9968248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124"/>
                <a:gridCol w="4984124"/>
              </a:tblGrid>
              <a:tr h="851226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/>
                        <a:t>Город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/>
                        <a:t>Село</a:t>
                      </a:r>
                      <a:endParaRPr lang="ru-RU" sz="4800" dirty="0"/>
                    </a:p>
                  </a:txBody>
                  <a:tcPr/>
                </a:tc>
              </a:tr>
              <a:tr h="96691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Многоэтажные дома из кирпича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Деревянные частные дома</a:t>
                      </a:r>
                      <a:endParaRPr lang="ru-RU" sz="2800" dirty="0"/>
                    </a:p>
                  </a:txBody>
                  <a:tcPr/>
                </a:tc>
              </a:tr>
              <a:tr h="85122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Дороги, покрытые асфальтом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Просёлочные дороги</a:t>
                      </a:r>
                      <a:endParaRPr lang="ru-RU" sz="2800" dirty="0"/>
                    </a:p>
                  </a:txBody>
                  <a:tcPr/>
                </a:tc>
              </a:tr>
              <a:tr h="85122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Много заводов и фабрик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Нет заводов, фабрик</a:t>
                      </a:r>
                      <a:endParaRPr lang="ru-RU" sz="2800" dirty="0"/>
                    </a:p>
                  </a:txBody>
                  <a:tcPr/>
                </a:tc>
              </a:tr>
              <a:tr h="140358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Развит общественный транспорт - троллейбусы, автобусы, трамваи, метро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Сёла окружены лесом, в котором много грибов, ягод, трав</a:t>
                      </a:r>
                      <a:endParaRPr lang="ru-RU" sz="2800" dirty="0"/>
                    </a:p>
                  </a:txBody>
                  <a:tcPr/>
                </a:tc>
              </a:tr>
              <a:tr h="96691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Мало зелени, загазованный</a:t>
                      </a:r>
                      <a:r>
                        <a:rPr lang="ru-RU" sz="2800" baseline="0" dirty="0" smtClean="0"/>
                        <a:t> воздух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Чистый воздух</a:t>
                      </a:r>
                      <a:endParaRPr lang="ru-RU" sz="2800" dirty="0"/>
                    </a:p>
                  </a:txBody>
                  <a:tcPr/>
                </a:tc>
              </a:tr>
              <a:tr h="96691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Множество памятников, музеев,</a:t>
                      </a:r>
                      <a:r>
                        <a:rPr lang="ru-RU" sz="2800" baseline="0" dirty="0" smtClean="0"/>
                        <a:t> театров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Поля, сады,</a:t>
                      </a:r>
                      <a:r>
                        <a:rPr lang="ru-RU" sz="2800" baseline="0" dirty="0" smtClean="0"/>
                        <a:t> фермы</a:t>
                      </a:r>
                      <a:endParaRPr lang="ru-RU" sz="2800" dirty="0" smtClean="0"/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24202" y="3857125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05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7712" y="766195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18941" y="19406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вывод о различии города и села на стр. 8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5023" t="39569" r="21328" b="25220"/>
          <a:stretch/>
        </p:blipFill>
        <p:spPr>
          <a:xfrm>
            <a:off x="348886" y="1238080"/>
            <a:ext cx="7843232" cy="2894182"/>
          </a:xfrm>
          <a:prstGeom prst="rect">
            <a:avLst/>
          </a:prstGeom>
        </p:spPr>
      </p:pic>
      <p:pic>
        <p:nvPicPr>
          <p:cNvPr id="9220" name="Picture 4" descr="http://www.sigeneration.ca/wp-content/uploads/2014/04/52740846_24d845574d_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1" y="4132263"/>
            <a:ext cx="9753600" cy="2600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hovrashok.com.ua/images/Jan/11/5e01596b9da8ac4ce95c4b93ece79b87/mini_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090" y="3733017"/>
            <a:ext cx="3489910" cy="2600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08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462921" y="1315251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688382" cy="976651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фотографии на стр. 9. Где изображён город, а где село? Обсудите в парах. Выполните и задание 2.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9676" t="24076" r="30929" b="6734"/>
          <a:stretch/>
        </p:blipFill>
        <p:spPr>
          <a:xfrm>
            <a:off x="5267459" y="1211196"/>
            <a:ext cx="5657103" cy="558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7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mtdata.ru/u28/photoD7E2/20365809083-0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83"/>
            <a:ext cx="5009882" cy="31898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://kolobuga.ru/wp-content/uploads/2016/08/75_moskva-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265" y="785611"/>
            <a:ext cx="4764154" cy="3191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https://vseprootpusk.ru/wordpress/wp-content/gallery/moscow/Moscow-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447" y="0"/>
            <a:ext cx="3414511" cy="4552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8" descr="http://clib.yar.ru/wp-content/uploads/2015/12/4_moscow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04" y="3524250"/>
            <a:ext cx="4667250" cy="3333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6" name="Picture 10" descr="https://avatars.mds.yandex.net/get-pdb/38069/22f3d973-55d3-40a1-9da5-0abe1d725213/s8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027" y="3503197"/>
            <a:ext cx="5035662" cy="33548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17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9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8631" y="948690"/>
            <a:ext cx="810081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Propisi" panose="02000508030000020003" pitchFamily="2" charset="0"/>
              </a:rPr>
              <a:t>Москва-река</a:t>
            </a:r>
          </a:p>
          <a:p>
            <a:r>
              <a:rPr lang="ru-RU" sz="5400" dirty="0" smtClean="0">
                <a:latin typeface="Propisi" panose="02000508030000020003" pitchFamily="2" charset="0"/>
              </a:rPr>
              <a:t>Красная площадь</a:t>
            </a:r>
          </a:p>
          <a:p>
            <a:r>
              <a:rPr lang="ru-RU" sz="5400" dirty="0" smtClean="0">
                <a:latin typeface="Propisi" panose="02000508030000020003" pitchFamily="2" charset="0"/>
              </a:rPr>
              <a:t>Кремль</a:t>
            </a:r>
          </a:p>
          <a:p>
            <a:r>
              <a:rPr lang="ru-RU" sz="5400" dirty="0" smtClean="0">
                <a:latin typeface="Propisi" panose="02000508030000020003" pitchFamily="2" charset="0"/>
              </a:rPr>
              <a:t>Храм Христа Спасителя</a:t>
            </a:r>
          </a:p>
          <a:p>
            <a:r>
              <a:rPr lang="ru-RU" sz="5400" dirty="0" smtClean="0">
                <a:latin typeface="Propisi" panose="02000508030000020003" pitchFamily="2" charset="0"/>
              </a:rPr>
              <a:t>Фонтан дружбы народов на ВДНХ</a:t>
            </a:r>
          </a:p>
          <a:p>
            <a:r>
              <a:rPr lang="ru-RU" sz="5400" dirty="0" smtClean="0">
                <a:latin typeface="Propisi" panose="02000508030000020003" pitchFamily="2" charset="0"/>
              </a:rPr>
              <a:t>Памятник Петру</a:t>
            </a:r>
            <a:r>
              <a:rPr lang="ru-RU" sz="5400" dirty="0">
                <a:latin typeface="Propisi" panose="02000508030000020003" pitchFamily="2" charset="0"/>
              </a:rPr>
              <a:t> 1</a:t>
            </a:r>
            <a:endParaRPr lang="en-GB" sz="5400" dirty="0" smtClean="0">
              <a:latin typeface="Propisi" panose="02000508030000020003" pitchFamily="2" charset="0"/>
            </a:endParaRPr>
          </a:p>
          <a:p>
            <a:r>
              <a:rPr lang="ru-RU" sz="5400" dirty="0" smtClean="0">
                <a:latin typeface="Propisi" panose="02000508030000020003" pitchFamily="2" charset="0"/>
              </a:rPr>
              <a:t>Новодевичий монастырь</a:t>
            </a:r>
          </a:p>
        </p:txBody>
      </p:sp>
      <p:pic>
        <p:nvPicPr>
          <p:cNvPr id="7" name="Picture 2" descr="http://mtdata.ru/u28/photoD7E2/20365809083-0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544" y="845659"/>
            <a:ext cx="4489165" cy="2858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88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424</Words>
  <Application>Microsoft Office PowerPoint</Application>
  <PresentationFormat>Произвольный</PresentationFormat>
  <Paragraphs>57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Мария Киселёва</cp:lastModifiedBy>
  <cp:revision>135</cp:revision>
  <dcterms:created xsi:type="dcterms:W3CDTF">2017-07-25T14:36:55Z</dcterms:created>
  <dcterms:modified xsi:type="dcterms:W3CDTF">2017-09-08T12:06:53Z</dcterms:modified>
</cp:coreProperties>
</file>