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60" r:id="rId4"/>
    <p:sldId id="289" r:id="rId5"/>
    <p:sldId id="298" r:id="rId6"/>
    <p:sldId id="299" r:id="rId7"/>
    <p:sldId id="300" r:id="rId8"/>
    <p:sldId id="301" r:id="rId9"/>
    <p:sldId id="302" r:id="rId10"/>
    <p:sldId id="269" r:id="rId11"/>
    <p:sldId id="261" r:id="rId12"/>
    <p:sldId id="258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82D04-7DD4-4511-B03E-2B2B4AEDB11A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8C65B9-61E1-4DB9-A45B-34BCC6C50B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52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5A3CE-4BAF-46EF-8C19-92C93514972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57313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1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058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35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380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1332121" y="1068404"/>
            <a:ext cx="9144000" cy="1434163"/>
          </a:xfrm>
          <a:prstGeom prst="rect">
            <a:avLst/>
          </a:prstGeom>
          <a:ln>
            <a:solidFill>
              <a:srgbClr val="9966FF"/>
            </a:solidFill>
          </a:ln>
          <a:effectLst>
            <a:outerShdw blurRad="50800" dist="38100" dir="2700000" algn="tl" rotWithShape="0">
              <a:srgbClr val="9966FF">
                <a:alpha val="32000"/>
              </a:srgbClr>
            </a:outerShdw>
          </a:effectLst>
        </p:spPr>
        <p:txBody>
          <a:bodyPr lIns="0" tIns="0" rIns="0" bIns="0" anchor="ctr"/>
          <a:lstStyle>
            <a:lvl1pPr algn="ctr">
              <a:defRPr sz="4400" b="1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367" y="3012847"/>
            <a:ext cx="2822590" cy="34475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263" y="6024436"/>
            <a:ext cx="5551716" cy="6389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9961" y="4560037"/>
            <a:ext cx="1948772" cy="186923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02632">
            <a:off x="224356" y="1858403"/>
            <a:ext cx="999250" cy="111804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165" y="2725474"/>
            <a:ext cx="953184" cy="106488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79" y="4564920"/>
            <a:ext cx="1575977" cy="186434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92553">
            <a:off x="8906609" y="3057735"/>
            <a:ext cx="1025779" cy="106405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3213" y="133475"/>
            <a:ext cx="1694227" cy="142077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7359">
            <a:off x="2831308" y="204024"/>
            <a:ext cx="1325102" cy="58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7547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868607" y="728650"/>
            <a:ext cx="8192138" cy="2012351"/>
          </a:xfrm>
          <a:prstGeom prst="rect">
            <a:avLst/>
          </a:prstGeom>
          <a:solidFill>
            <a:schemeClr val="bg1"/>
          </a:solidFill>
          <a:ln w="38100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728788" y="2944866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728788" y="3765234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9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728788" y="4585602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440" y="93727"/>
            <a:ext cx="1210188" cy="5328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302" y="3059864"/>
            <a:ext cx="2730600" cy="34868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622" y="5918230"/>
            <a:ext cx="4631398" cy="6285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745" y="4450329"/>
            <a:ext cx="2390218" cy="22926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5065">
            <a:off x="446928" y="2480896"/>
            <a:ext cx="1105332" cy="123673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125" y="1862002"/>
            <a:ext cx="946493" cy="105741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50" y="4355341"/>
            <a:ext cx="516931" cy="72098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6070" y="95817"/>
            <a:ext cx="1460862" cy="122507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88" y="885524"/>
            <a:ext cx="839414" cy="87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8467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109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657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22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199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599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57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945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82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5F3D4-C9ED-4E40-A844-0276CB027E0E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456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png"/><Relationship Id="rId11" Type="http://schemas.openxmlformats.org/officeDocument/2006/relationships/image" Target="../media/image32.png"/><Relationship Id="rId5" Type="http://schemas.openxmlformats.org/officeDocument/2006/relationships/image" Target="../media/image27.png"/><Relationship Id="rId10" Type="http://schemas.openxmlformats.org/officeDocument/2006/relationships/image" Target="../media/image31.png"/><Relationship Id="rId4" Type="http://schemas.openxmlformats.org/officeDocument/2006/relationships/image" Target="../media/image26.png"/><Relationship Id="rId9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4825" t="20026" r="10242" b="14305"/>
          <a:stretch/>
        </p:blipFill>
        <p:spPr>
          <a:xfrm>
            <a:off x="0" y="-74343"/>
            <a:ext cx="12192000" cy="693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206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2319037" y="907748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На какой вопрос мы ответили сегодня на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58" y="3558960"/>
            <a:ext cx="2641600" cy="3194125"/>
          </a:xfrm>
          <a:prstGeom prst="rect">
            <a:avLst/>
          </a:prstGeom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2319037" y="907747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 обнаружить связь слов в предложении?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319037" y="907747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вам особенно понравилось на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319036" y="907746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2319035" y="907744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Спасибо, ребята, за урок! До новых встреч!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2444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6949" y="278707"/>
            <a:ext cx="8192138" cy="2012351"/>
          </a:xfrm>
        </p:spPr>
        <p:txBody>
          <a:bodyPr>
            <a:normAutofit/>
          </a:bodyPr>
          <a:lstStyle/>
          <a:p>
            <a:r>
              <a:rPr lang="ru-RU" sz="6000" dirty="0" smtClean="0"/>
              <a:t>Домашнее задание:</a:t>
            </a:r>
            <a:br>
              <a:rPr lang="ru-RU" sz="6000" dirty="0" smtClean="0"/>
            </a:br>
            <a:r>
              <a:rPr lang="ru-RU" sz="6000" dirty="0" smtClean="0"/>
              <a:t>Уч. с. 40 упр. </a:t>
            </a:r>
            <a:r>
              <a:rPr lang="ru-RU" sz="6000" smtClean="0"/>
              <a:t>6</a:t>
            </a:r>
            <a:endParaRPr lang="ru-RU" sz="6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6399" t="21782" r="37902" b="14599"/>
          <a:stretch/>
        </p:blipFill>
        <p:spPr>
          <a:xfrm>
            <a:off x="4517408" y="2524835"/>
            <a:ext cx="2873034" cy="3998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3592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" y="3113922"/>
            <a:ext cx="2641600" cy="31941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430" y="3823384"/>
            <a:ext cx="3234947" cy="297040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113" y="3150741"/>
            <a:ext cx="2881618" cy="329090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43581" y="67688"/>
            <a:ext cx="2389913" cy="308305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50825" y="459639"/>
            <a:ext cx="2760409" cy="3144614"/>
          </a:xfrm>
          <a:prstGeom prst="rect">
            <a:avLst/>
          </a:prstGeom>
        </p:spPr>
      </p:pic>
      <p:pic>
        <p:nvPicPr>
          <p:cNvPr id="14" name="Рисунок 13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13576" y="4046190"/>
            <a:ext cx="2541837" cy="292960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43" y="138629"/>
            <a:ext cx="2411030" cy="3083053"/>
          </a:xfrm>
          <a:prstGeom prst="rect">
            <a:avLst/>
          </a:prstGeom>
        </p:spPr>
      </p:pic>
      <p:pic>
        <p:nvPicPr>
          <p:cNvPr id="16" name="Рисунок 15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2438" y="352297"/>
            <a:ext cx="2663318" cy="314461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0"/>
          <a:srcRect l="41187" t="50347" r="43084" b="15724"/>
          <a:stretch/>
        </p:blipFill>
        <p:spPr>
          <a:xfrm>
            <a:off x="9339935" y="-182468"/>
            <a:ext cx="2819108" cy="341891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1"/>
          <a:srcRect l="33490" t="46180" r="50558" b="20486"/>
          <a:stretch/>
        </p:blipFill>
        <p:spPr>
          <a:xfrm>
            <a:off x="9643857" y="3221682"/>
            <a:ext cx="2627086" cy="308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30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020712" y="386366"/>
            <a:ext cx="7827074" cy="2768957"/>
          </a:xfrm>
          <a:prstGeom prst="wedgeRoundRectCallout">
            <a:avLst>
              <a:gd name="adj1" fmla="val -3142"/>
              <a:gd name="adj2" fmla="val 7960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Давайте повторим то, что мы уже знаем.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853" y="3525773"/>
            <a:ext cx="2411030" cy="3083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58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www.bg2001.ru/upload/iblock/c1e/2530t3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57" r="15136" b="43738"/>
          <a:stretch/>
        </p:blipFill>
        <p:spPr bwMode="auto">
          <a:xfrm>
            <a:off x="0" y="-1"/>
            <a:ext cx="12192000" cy="6826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3249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379569" y="72468"/>
            <a:ext cx="11147023" cy="1009357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Для чего нужен мягкий знак?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569" y="1204063"/>
            <a:ext cx="1603777" cy="206891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476891" y="1065941"/>
            <a:ext cx="944517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dirty="0" smtClean="0"/>
              <a:t>Мягкий знак - хитрый знак:</a:t>
            </a:r>
          </a:p>
          <a:p>
            <a:pPr algn="just"/>
            <a:r>
              <a:rPr lang="ru-RU" sz="3600" dirty="0" smtClean="0"/>
              <a:t>Не произнести его никак.</a:t>
            </a:r>
          </a:p>
          <a:p>
            <a:pPr algn="just"/>
            <a:r>
              <a:rPr lang="ru-RU" sz="3600" dirty="0" smtClean="0"/>
              <a:t>Он не произносится,</a:t>
            </a:r>
          </a:p>
          <a:p>
            <a:pPr algn="just"/>
            <a:r>
              <a:rPr lang="ru-RU" sz="3600" dirty="0" smtClean="0"/>
              <a:t>Но в слово часто просится.</a:t>
            </a:r>
            <a:endParaRPr lang="ru-RU" sz="3600" dirty="0"/>
          </a:p>
        </p:txBody>
      </p:sp>
      <p:pic>
        <p:nvPicPr>
          <p:cNvPr id="6" name="Picture 4" descr="http://www.bg2001.ru/upload/iblock/c1e/2530t3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271" r="15136" b="43738"/>
          <a:stretch/>
        </p:blipFill>
        <p:spPr bwMode="auto">
          <a:xfrm>
            <a:off x="0" y="3374265"/>
            <a:ext cx="12192000" cy="3452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skachat-kartinki.ru/img/picture/Nov/19/45bcaef5fa7db5e7068b1866f58a4b58/mini_1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1396" y="1204063"/>
            <a:ext cx="2523230" cy="1972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ая прямоугольная выноска 7"/>
          <p:cNvSpPr/>
          <p:nvPr/>
        </p:nvSpPr>
        <p:spPr>
          <a:xfrm>
            <a:off x="379568" y="83079"/>
            <a:ext cx="11147023" cy="1009357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Запиши только слова с мягким знаком в столбик.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0070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379569" y="72468"/>
            <a:ext cx="11147023" cy="1009357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Составьте нераспространённое предложение с любым записанным словом с мягким знаком.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569" y="1204063"/>
            <a:ext cx="1603777" cy="2068916"/>
          </a:xfrm>
          <a:prstGeom prst="rect">
            <a:avLst/>
          </a:prstGeom>
        </p:spPr>
      </p:pic>
      <p:pic>
        <p:nvPicPr>
          <p:cNvPr id="6" name="Picture 4" descr="http://www.bg2001.ru/upload/iblock/c1e/2530t3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271" r="15136" b="43738"/>
          <a:stretch/>
        </p:blipFill>
        <p:spPr bwMode="auto">
          <a:xfrm>
            <a:off x="0" y="3374265"/>
            <a:ext cx="12192000" cy="3452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ая прямоугольная выноска 8"/>
          <p:cNvSpPr/>
          <p:nvPr/>
        </p:nvSpPr>
        <p:spPr>
          <a:xfrm>
            <a:off x="379567" y="72467"/>
            <a:ext cx="11147023" cy="1009357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Дополните предложение второстепенными членами. Как теперь называется предложение?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379567" y="72466"/>
            <a:ext cx="11147023" cy="1009357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Подчеркните основу предложения и попробуйте найти, как в предложении связаны слова.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218579" y="89927"/>
            <a:ext cx="11468998" cy="1038382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Сегодня мы научимся находить связи между словами в предложении. Найдите вопрос урока на стр. 37 учебника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515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5023" t="22667" r="30830" b="44587"/>
          <a:stretch/>
        </p:blipFill>
        <p:spPr>
          <a:xfrm>
            <a:off x="0" y="0"/>
            <a:ext cx="12198228" cy="508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863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3935" t="55061" r="30038" b="29093"/>
          <a:stretch/>
        </p:blipFill>
        <p:spPr>
          <a:xfrm>
            <a:off x="0" y="-1"/>
            <a:ext cx="12192000" cy="236971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268" y="4076052"/>
            <a:ext cx="1603777" cy="2068916"/>
          </a:xfrm>
          <a:prstGeom prst="rect">
            <a:avLst/>
          </a:prstGeom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997752" y="2987899"/>
            <a:ext cx="10348536" cy="935352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 установить связь слов в предложении?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7943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6310" t="44498" r="33107" b="37544"/>
          <a:stretch/>
        </p:blipFill>
        <p:spPr>
          <a:xfrm>
            <a:off x="837127" y="0"/>
            <a:ext cx="10496282" cy="261127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9378" t="46435" r="25486" b="14657"/>
          <a:stretch/>
        </p:blipFill>
        <p:spPr>
          <a:xfrm>
            <a:off x="1616299" y="2611271"/>
            <a:ext cx="8937938" cy="4246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734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9477" t="24780" r="26178" b="36311"/>
          <a:stretch/>
        </p:blipFill>
        <p:spPr>
          <a:xfrm>
            <a:off x="0" y="0"/>
            <a:ext cx="12192150" cy="6014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108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</TotalTime>
  <Words>151</Words>
  <Application>Microsoft Office PowerPoint</Application>
  <PresentationFormat>Широкоэкранный</PresentationFormat>
  <Paragraphs>19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Segoe UI</vt:lpstr>
      <vt:lpstr>Segoe UI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Домашнее задание: Уч. с. 40 упр. 6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148</cp:revision>
  <dcterms:created xsi:type="dcterms:W3CDTF">2017-06-28T13:54:10Z</dcterms:created>
  <dcterms:modified xsi:type="dcterms:W3CDTF">2017-09-25T15:44:04Z</dcterms:modified>
</cp:coreProperties>
</file>