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9" r:id="rId4"/>
    <p:sldId id="290" r:id="rId5"/>
    <p:sldId id="260" r:id="rId6"/>
    <p:sldId id="271" r:id="rId7"/>
    <p:sldId id="291" r:id="rId8"/>
    <p:sldId id="292" r:id="rId9"/>
    <p:sldId id="293" r:id="rId10"/>
    <p:sldId id="259" r:id="rId11"/>
    <p:sldId id="294" r:id="rId12"/>
    <p:sldId id="295" r:id="rId13"/>
    <p:sldId id="296" r:id="rId14"/>
    <p:sldId id="269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01.07.2017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i/219943/0010-011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2" y="0"/>
            <a:ext cx="63547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0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835" t="40273" r="31127" b="15537"/>
          <a:stretch/>
        </p:blipFill>
        <p:spPr>
          <a:xfrm>
            <a:off x="1" y="0"/>
            <a:ext cx="12192000" cy="672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270" t="37984" r="25979" b="17297"/>
          <a:stretch/>
        </p:blipFill>
        <p:spPr>
          <a:xfrm>
            <a:off x="2073498" y="0"/>
            <a:ext cx="8010659" cy="4603412"/>
          </a:xfrm>
          <a:prstGeom prst="rect">
            <a:avLst/>
          </a:prstGeom>
        </p:spPr>
      </p:pic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65" r="15136" b="43738"/>
          <a:stretch/>
        </p:blipFill>
        <p:spPr bwMode="auto">
          <a:xfrm>
            <a:off x="0" y="4621804"/>
            <a:ext cx="12192000" cy="220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62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973" t="32879" r="25089" b="17473"/>
          <a:stretch/>
        </p:blipFill>
        <p:spPr>
          <a:xfrm>
            <a:off x="695459" y="34296"/>
            <a:ext cx="10985679" cy="682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26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19037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отличаются распространённое и нераспространённое предложения?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301830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Для чего нужно уметь составлять распространённые предложения?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7" y="90774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9036" y="90774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01830" y="90774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мы уже умеем.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647" t="20378" r="23704" b="11488"/>
          <a:stretch/>
        </p:blipFill>
        <p:spPr>
          <a:xfrm>
            <a:off x="1171977" y="0"/>
            <a:ext cx="9604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070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379569" y="7246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и подчеркните подлежащее и сказуемое.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1572" y="2040756"/>
            <a:ext cx="944517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 smtClean="0"/>
              <a:t>	На лугу распустились цветы. В траве стрекочут кузнечики. Летит большая пёстрая бабочка. Жук залез на травинку. Насекомые радуются лету и теплу.</a:t>
            </a:r>
            <a:endParaRPr lang="ru-RU" sz="4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169758" y="2768958"/>
            <a:ext cx="1622738" cy="0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5628068" y="2756079"/>
            <a:ext cx="3181081" cy="154546"/>
            <a:chOff x="5628068" y="2756079"/>
            <a:chExt cx="3181081" cy="154546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5628068" y="2756079"/>
              <a:ext cx="3181081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5628068" y="2910625"/>
              <a:ext cx="3181081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11" name="Прямая соединительная линия 10"/>
          <p:cNvCxnSpPr/>
          <p:nvPr/>
        </p:nvCxnSpPr>
        <p:spPr>
          <a:xfrm>
            <a:off x="7083381" y="3464417"/>
            <a:ext cx="2485622" cy="0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3910223" y="3387144"/>
            <a:ext cx="2983936" cy="144968"/>
            <a:chOff x="5628068" y="2756079"/>
            <a:chExt cx="3181081" cy="154546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>
              <a:off x="5628068" y="2756079"/>
              <a:ext cx="3181081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>
              <a:off x="5628068" y="2910625"/>
              <a:ext cx="3181081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17" name="Прямая соединительная линия 16"/>
          <p:cNvCxnSpPr/>
          <p:nvPr/>
        </p:nvCxnSpPr>
        <p:spPr>
          <a:xfrm>
            <a:off x="6709893" y="4095481"/>
            <a:ext cx="2002665" cy="0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26" name="Группа 25"/>
          <p:cNvGrpSpPr/>
          <p:nvPr/>
        </p:nvGrpSpPr>
        <p:grpSpPr>
          <a:xfrm>
            <a:off x="10124778" y="3424677"/>
            <a:ext cx="1401814" cy="144968"/>
            <a:chOff x="10124778" y="3424677"/>
            <a:chExt cx="1401814" cy="144968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10124778" y="3424677"/>
              <a:ext cx="1401814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10124778" y="3569645"/>
              <a:ext cx="1401814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27" name="Прямая соединительная линия 26"/>
          <p:cNvCxnSpPr/>
          <p:nvPr/>
        </p:nvCxnSpPr>
        <p:spPr>
          <a:xfrm>
            <a:off x="9015211" y="4108359"/>
            <a:ext cx="914400" cy="0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29" name="Группа 28"/>
          <p:cNvGrpSpPr/>
          <p:nvPr/>
        </p:nvGrpSpPr>
        <p:grpSpPr>
          <a:xfrm>
            <a:off x="10124778" y="4095481"/>
            <a:ext cx="1401814" cy="144968"/>
            <a:chOff x="10124778" y="3424677"/>
            <a:chExt cx="1401814" cy="144968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10124778" y="3424677"/>
              <a:ext cx="1401814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10124778" y="3569645"/>
              <a:ext cx="1401814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32" name="Прямая соединительная линия 31"/>
          <p:cNvCxnSpPr/>
          <p:nvPr/>
        </p:nvCxnSpPr>
        <p:spPr>
          <a:xfrm>
            <a:off x="6226936" y="4765183"/>
            <a:ext cx="2485622" cy="0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9015211" y="4775855"/>
            <a:ext cx="2983936" cy="144968"/>
            <a:chOff x="5628068" y="2756079"/>
            <a:chExt cx="3181081" cy="154546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>
              <a:off x="5628068" y="2756079"/>
              <a:ext cx="3181081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>
              <a:off x="5628068" y="2910625"/>
              <a:ext cx="3181081" cy="0"/>
            </a:xfrm>
            <a:prstGeom prst="line">
              <a:avLst/>
            </a:prstGeom>
            <a:ln w="5715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4906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41285" y="1827993"/>
            <a:ext cx="9445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Щука дремлет.</a:t>
            </a:r>
            <a:endParaRPr lang="ru-RU" sz="4400" dirty="0"/>
          </a:p>
        </p:txBody>
      </p:sp>
      <p:pic>
        <p:nvPicPr>
          <p:cNvPr id="8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379569" y="154546"/>
            <a:ext cx="11082628" cy="106894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предложение. Что значит слово </a:t>
            </a:r>
            <a:r>
              <a:rPr lang="ru-RU" sz="3600" b="1" dirty="0" smtClean="0">
                <a:solidFill>
                  <a:srgbClr val="00B050"/>
                </a:solidFill>
              </a:rPr>
              <a:t>дремлет</a:t>
            </a:r>
            <a:r>
              <a:rPr lang="ru-RU" sz="3600" dirty="0" smtClean="0">
                <a:solidFill>
                  <a:schemeClr val="tx1"/>
                </a:solidFill>
              </a:rPr>
              <a:t>? Какая орфограмма есть в слове </a:t>
            </a:r>
            <a:r>
              <a:rPr lang="ru-RU" sz="3600" b="1" dirty="0" smtClean="0">
                <a:solidFill>
                  <a:srgbClr val="00B0F0"/>
                </a:solidFill>
              </a:rPr>
              <a:t>щука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435883"/>
            <a:ext cx="1603777" cy="2068916"/>
          </a:xfrm>
          <a:prstGeom prst="rect">
            <a:avLst/>
          </a:prstGeom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379569" y="154545"/>
            <a:ext cx="11082628" cy="106894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Найдите и подчеркните подлежащее и сказуемое.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379569" y="164215"/>
            <a:ext cx="11082628" cy="106894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Добавьте второстепенные члены так, чтобы было понятно, </a:t>
            </a:r>
            <a:r>
              <a:rPr lang="ru-RU" sz="3600" b="1" dirty="0" smtClean="0">
                <a:solidFill>
                  <a:srgbClr val="0070C0"/>
                </a:solidFill>
              </a:rPr>
              <a:t>где дремлет </a:t>
            </a:r>
            <a:r>
              <a:rPr lang="ru-RU" sz="3600" dirty="0" smtClean="0">
                <a:solidFill>
                  <a:schemeClr val="tx1"/>
                </a:solidFill>
              </a:rPr>
              <a:t>щука. Запишите предложение.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379569" y="161005"/>
            <a:ext cx="11082628" cy="106894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отличаются эти два предложения?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379569" y="160965"/>
            <a:ext cx="11082628" cy="106894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узнаем, как называются такие предложения. Откройте учебники на стр. 35</a:t>
            </a:r>
          </a:p>
        </p:txBody>
      </p:sp>
    </p:spTree>
    <p:extLst>
      <p:ext uri="{BB962C8B-B14F-4D97-AF65-F5344CB8AC3E}">
        <p14:creationId xmlns:p14="http://schemas.microsoft.com/office/powerpoint/2010/main" val="126477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99" t="25484" r="32711" b="65008"/>
          <a:stretch/>
        </p:blipFill>
        <p:spPr>
          <a:xfrm>
            <a:off x="1506828" y="0"/>
            <a:ext cx="8950818" cy="11993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4924" t="41153" r="25188" b="33671"/>
          <a:stretch/>
        </p:blipFill>
        <p:spPr>
          <a:xfrm>
            <a:off x="0" y="1830431"/>
            <a:ext cx="12192000" cy="345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3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28" t="23900" r="26771" b="6734"/>
          <a:stretch/>
        </p:blipFill>
        <p:spPr>
          <a:xfrm>
            <a:off x="1493948" y="0"/>
            <a:ext cx="8577330" cy="686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528" t="35872" r="30039" b="33494"/>
          <a:stretch/>
        </p:blipFill>
        <p:spPr>
          <a:xfrm>
            <a:off x="0" y="-1"/>
            <a:ext cx="12192000" cy="4621805"/>
          </a:xfrm>
          <a:prstGeom prst="rect">
            <a:avLst/>
          </a:prstGeom>
        </p:spPr>
      </p:pic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65" r="15136" b="43738"/>
          <a:stretch/>
        </p:blipFill>
        <p:spPr bwMode="auto">
          <a:xfrm>
            <a:off x="0" y="4621804"/>
            <a:ext cx="12192000" cy="220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21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130</Words>
  <Application>Microsoft Office PowerPoint</Application>
  <PresentationFormat>Широкоэкранный</PresentationFormat>
  <Paragraphs>16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127</cp:revision>
  <dcterms:created xsi:type="dcterms:W3CDTF">2017-06-28T13:54:10Z</dcterms:created>
  <dcterms:modified xsi:type="dcterms:W3CDTF">2017-07-01T08:19:27Z</dcterms:modified>
</cp:coreProperties>
</file>