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removePersonalInfoOnSave="1" saveSubsetFonts="1">
  <p:sldMasterIdLst>
    <p:sldMasterId id="2147483813" r:id="rId4"/>
  </p:sldMasterIdLst>
  <p:notesMasterIdLst>
    <p:notesMasterId r:id="rId22"/>
  </p:notesMasterIdLst>
  <p:handoutMasterIdLst>
    <p:handoutMasterId r:id="rId23"/>
  </p:handoutMasterIdLst>
  <p:sldIdLst>
    <p:sldId id="263" r:id="rId5"/>
    <p:sldId id="269" r:id="rId6"/>
    <p:sldId id="313" r:id="rId7"/>
    <p:sldId id="288" r:id="rId8"/>
    <p:sldId id="328" r:id="rId9"/>
    <p:sldId id="278" r:id="rId10"/>
    <p:sldId id="323" r:id="rId11"/>
    <p:sldId id="329" r:id="rId12"/>
    <p:sldId id="330" r:id="rId13"/>
    <p:sldId id="332" r:id="rId14"/>
    <p:sldId id="333" r:id="rId15"/>
    <p:sldId id="335" r:id="rId16"/>
    <p:sldId id="336" r:id="rId17"/>
    <p:sldId id="334" r:id="rId18"/>
    <p:sldId id="337" r:id="rId19"/>
    <p:sldId id="287" r:id="rId20"/>
    <p:sldId id="268" r:id="rId2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2" name="Автор" initials="A" lastIdx="0" clrIdx="1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CC99"/>
    <a:srgbClr val="FF6965"/>
    <a:srgbClr val="FFFF99"/>
    <a:srgbClr val="99FF66"/>
    <a:srgbClr val="9900FF"/>
    <a:srgbClr val="77A9D2"/>
    <a:srgbClr val="52D0D4"/>
    <a:srgbClr val="FFFF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2D5ABB26-0587-4C30-8999-92F81FD0307C}" styleName="Нет стиля, нет се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6544" autoAdjust="0"/>
    <p:restoredTop sz="94660"/>
  </p:normalViewPr>
  <p:slideViewPr>
    <p:cSldViewPr snapToGrid="0">
      <p:cViewPr varScale="1">
        <p:scale>
          <a:sx n="62" d="100"/>
          <a:sy n="62" d="100"/>
        </p:scale>
        <p:origin x="-102" y="-33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46" d="100"/>
        <a:sy n="46" d="100"/>
      </p:scale>
      <p:origin x="0" y="0"/>
    </p:cViewPr>
  </p:sorterViewPr>
  <p:notesViewPr>
    <p:cSldViewPr snapToGrid="0">
      <p:cViewPr varScale="1">
        <p:scale>
          <a:sx n="89" d="100"/>
          <a:sy n="89" d="100"/>
        </p:scale>
        <p:origin x="3798" y="108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viewProps" Target="viewProps.xml"/><Relationship Id="rId3" Type="http://schemas.openxmlformats.org/officeDocument/2006/relationships/customXml" Target="../customXml/item3.xml"/><Relationship Id="rId21" Type="http://schemas.openxmlformats.org/officeDocument/2006/relationships/slide" Target="slides/slide17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commentAuthors" Target="commentAuthor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handoutMaster" Target="handoutMasters/handoutMaster1.xml"/><Relationship Id="rId28" Type="http://schemas.openxmlformats.org/officeDocument/2006/relationships/tableStyles" Target="tableStyle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notesMaster" Target="notesMasters/notesMaster1.xml"/><Relationship Id="rId27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EDF3F9-A383-40CF-841B-6426D82ECB85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9BDF9E2-D527-45E4-B727-833247D273A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55275827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A96C2C-1453-4857-807C-3E6A6D8B114A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E0F877-C3FF-41E2-A53F-919DF982594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406108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5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13" Type="http://schemas.openxmlformats.org/officeDocument/2006/relationships/image" Target="../media/image11.png"/><Relationship Id="rId3" Type="http://schemas.openxmlformats.org/officeDocument/2006/relationships/image" Target="../media/image1.png"/><Relationship Id="rId7" Type="http://schemas.openxmlformats.org/officeDocument/2006/relationships/image" Target="../media/image5.png"/><Relationship Id="rId12" Type="http://schemas.openxmlformats.org/officeDocument/2006/relationships/image" Target="../media/image10.png"/><Relationship Id="rId2" Type="http://schemas.openxmlformats.org/officeDocument/2006/relationships/image" Target="../media/image16.png"/><Relationship Id="rId16" Type="http://schemas.openxmlformats.org/officeDocument/2006/relationships/image" Target="../media/image1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4.png"/><Relationship Id="rId11" Type="http://schemas.openxmlformats.org/officeDocument/2006/relationships/image" Target="../media/image9.png"/><Relationship Id="rId5" Type="http://schemas.openxmlformats.org/officeDocument/2006/relationships/image" Target="../media/image17.png"/><Relationship Id="rId15" Type="http://schemas.openxmlformats.org/officeDocument/2006/relationships/image" Target="../media/image13.png"/><Relationship Id="rId10" Type="http://schemas.openxmlformats.org/officeDocument/2006/relationships/image" Target="../media/image18.png"/><Relationship Id="rId4" Type="http://schemas.openxmlformats.org/officeDocument/2006/relationships/image" Target="../media/image2.png"/><Relationship Id="rId9" Type="http://schemas.openxmlformats.org/officeDocument/2006/relationships/image" Target="../media/image7.png"/><Relationship Id="rId14" Type="http://schemas.openxmlformats.org/officeDocument/2006/relationships/image" Target="../media/image12.png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19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0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13" Type="http://schemas.openxmlformats.org/officeDocument/2006/relationships/image" Target="../media/image12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12" Type="http://schemas.openxmlformats.org/officeDocument/2006/relationships/image" Target="../media/image11.png"/><Relationship Id="rId2" Type="http://schemas.openxmlformats.org/officeDocument/2006/relationships/image" Target="../media/image1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5.png"/><Relationship Id="rId11" Type="http://schemas.openxmlformats.org/officeDocument/2006/relationships/image" Target="../media/image10.png"/><Relationship Id="rId5" Type="http://schemas.openxmlformats.org/officeDocument/2006/relationships/image" Target="../media/image4.png"/><Relationship Id="rId15" Type="http://schemas.openxmlformats.org/officeDocument/2006/relationships/image" Target="../media/image14.png"/><Relationship Id="rId10" Type="http://schemas.openxmlformats.org/officeDocument/2006/relationships/image" Target="../media/image9.png"/><Relationship Id="rId4" Type="http://schemas.openxmlformats.org/officeDocument/2006/relationships/image" Target="../media/image3.png"/><Relationship Id="rId9" Type="http://schemas.openxmlformats.org/officeDocument/2006/relationships/image" Target="../media/image8.png"/><Relationship Id="rId14" Type="http://schemas.openxmlformats.org/officeDocument/2006/relationships/image" Target="../media/image13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  <p:pic>
        <p:nvPicPr>
          <p:cNvPr id="7" name="Рисунок 6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438951" y="3112387"/>
            <a:ext cx="682266" cy="707402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7922" y="617943"/>
            <a:ext cx="504825" cy="571500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8511789" y="4694476"/>
            <a:ext cx="930391" cy="1227599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50992" y="144368"/>
            <a:ext cx="542925" cy="5238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5334195"/>
            <a:ext cx="619050" cy="785717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66701" y="793708"/>
            <a:ext cx="504439" cy="573226"/>
          </a:xfrm>
          <a:prstGeom prst="rect">
            <a:avLst/>
          </a:prstGeom>
        </p:spPr>
      </p:pic>
      <p:pic>
        <p:nvPicPr>
          <p:cNvPr id="13" name="Рисунок 12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18035" y="3237635"/>
            <a:ext cx="505836" cy="52782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03545" y="3532354"/>
            <a:ext cx="1837994" cy="1347613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423" y="1849821"/>
            <a:ext cx="608569" cy="692510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78372" y="2012025"/>
            <a:ext cx="714375" cy="752475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0272" y="5066318"/>
            <a:ext cx="1038023" cy="7071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8438" y="272246"/>
            <a:ext cx="1860164" cy="1311905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22542" y="842568"/>
            <a:ext cx="576489" cy="549676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10685" y="422756"/>
            <a:ext cx="1363851" cy="480937"/>
          </a:xfrm>
          <a:prstGeom prst="rect">
            <a:avLst/>
          </a:prstGeom>
        </p:spPr>
      </p:pic>
      <p:pic>
        <p:nvPicPr>
          <p:cNvPr id="21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275" y="3034817"/>
            <a:ext cx="319165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12923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6034395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695170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_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7376894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4" name="Рисунок 3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4622" y="3159355"/>
            <a:ext cx="2227716" cy="317520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6529" y="3327682"/>
            <a:ext cx="590083" cy="611823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590062" y="3097525"/>
            <a:ext cx="516972" cy="682115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04107" y="397621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210224" y="816747"/>
            <a:ext cx="470785" cy="597534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30542" y="816747"/>
            <a:ext cx="335160" cy="380864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59977" y="2586264"/>
            <a:ext cx="351849" cy="367147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381066" y="1360529"/>
            <a:ext cx="1481355" cy="1086126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2087" y="2714619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08913" y="393674"/>
            <a:ext cx="1809750" cy="638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4444083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Макет_вопрос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351927" y="1031437"/>
            <a:ext cx="4839012" cy="3795396"/>
          </a:xfrm>
          <a:prstGeom prst="rect">
            <a:avLst/>
          </a:prstGeom>
          <a:solidFill>
            <a:schemeClr val="bg1"/>
          </a:solidFill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ctr">
              <a:defRPr sz="4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6939226" y="1032932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6939226" y="2497135"/>
            <a:ext cx="3375206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6906035" y="3962833"/>
            <a:ext cx="3408397" cy="864000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689682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20969" y="351240"/>
            <a:ext cx="1809750" cy="638175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3838" y="3159355"/>
            <a:ext cx="2395938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4965027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66981" y="468239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6508" y="3273631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9116680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Макет_вопроса_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1"/>
          <p:cNvSpPr>
            <a:spLocks noGrp="1"/>
          </p:cNvSpPr>
          <p:nvPr>
            <p:ph type="title"/>
          </p:nvPr>
        </p:nvSpPr>
        <p:spPr>
          <a:xfrm>
            <a:off x="1656369" y="1535331"/>
            <a:ext cx="5731659" cy="571230"/>
          </a:xfrm>
          <a:prstGeom prst="rect">
            <a:avLst/>
          </a:prstGeom>
          <a:noFill/>
          <a:ln w="38100">
            <a:noFill/>
          </a:ln>
        </p:spPr>
        <p:txBody>
          <a:bodyPr vert="horz" lIns="91440" tIns="45720" rIns="91440" bIns="45720" rtlCol="0" anchor="ctr">
            <a:normAutofit/>
          </a:bodyPr>
          <a:lstStyle>
            <a:lvl1pPr algn="l">
              <a:defRPr lang="ru-RU" sz="4000" kern="1200" smtClean="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ea typeface="+mj-ea"/>
                <a:cs typeface="Segoe UI Light" panose="020B0502040204020203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10" name="Text Placeholder 3"/>
          <p:cNvSpPr>
            <a:spLocks noGrp="1"/>
          </p:cNvSpPr>
          <p:nvPr>
            <p:ph type="body" sz="quarter" idx="13" hasCustomPrompt="1"/>
          </p:nvPr>
        </p:nvSpPr>
        <p:spPr>
          <a:xfrm>
            <a:off x="7934546" y="419976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>
              <a:buFontTx/>
              <a:buNone/>
              <a:defRPr sz="1400">
                <a:solidFill>
                  <a:srgbClr val="418E03"/>
                </a:solidFill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Правильный ответ</a:t>
            </a:r>
            <a:endParaRPr lang="en-US" dirty="0"/>
          </a:p>
        </p:txBody>
      </p:sp>
      <p:sp>
        <p:nvSpPr>
          <p:cNvPr id="11" name="Text Placeholder 6"/>
          <p:cNvSpPr>
            <a:spLocks noGrp="1"/>
          </p:cNvSpPr>
          <p:nvPr>
            <p:ph type="body" sz="quarter" idx="14" hasCustomPrompt="1"/>
          </p:nvPr>
        </p:nvSpPr>
        <p:spPr>
          <a:xfrm>
            <a:off x="7934546" y="4861231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sp>
        <p:nvSpPr>
          <p:cNvPr id="12" name="Text Placeholder 10"/>
          <p:cNvSpPr>
            <a:spLocks noGrp="1"/>
          </p:cNvSpPr>
          <p:nvPr>
            <p:ph type="body" sz="quarter" idx="15" hasCustomPrompt="1"/>
          </p:nvPr>
        </p:nvSpPr>
        <p:spPr>
          <a:xfrm>
            <a:off x="7934547" y="5522696"/>
            <a:ext cx="3375206" cy="547189"/>
          </a:xfrm>
          <a:prstGeom prst="rect">
            <a:avLst/>
          </a:prstGeom>
          <a:solidFill>
            <a:schemeClr val="bg1"/>
          </a:solidFill>
          <a:ln w="28575">
            <a:noFill/>
            <a:prstDash val="sysDash"/>
          </a:ln>
        </p:spPr>
        <p:txBody>
          <a:bodyPr anchor="ctr"/>
          <a:lstStyle>
            <a:lvl1pPr marL="0" indent="0" algn="ctr">
              <a:buFontTx/>
              <a:buNone/>
              <a:defRPr sz="2000">
                <a:solidFill>
                  <a:schemeClr val="accent1">
                    <a:lumMod val="75000"/>
                  </a:schemeClr>
                </a:solidFill>
                <a:latin typeface="Segoe UI Light" panose="020B0502040204020203" pitchFamily="34" charset="0"/>
                <a:cs typeface="Segoe UI Light" panose="020B0502040204020203" pitchFamily="34" charset="0"/>
              </a:defRPr>
            </a:lvl1pPr>
            <a:lvl2pPr marL="3429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2pPr>
            <a:lvl3pPr marL="6858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3pPr>
            <a:lvl4pPr marL="10287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4pPr>
            <a:lvl5pPr marL="1371600" indent="0" algn="ctr">
              <a:buFontTx/>
              <a:buNone/>
              <a:defRPr sz="1400">
                <a:latin typeface="Segoe UI" panose="020B0502040204020203" pitchFamily="34" charset="0"/>
                <a:cs typeface="Segoe UI" panose="020B0502040204020203" pitchFamily="34" charset="0"/>
              </a:defRPr>
            </a:lvl5pPr>
          </a:lstStyle>
          <a:p>
            <a:pPr lvl="0"/>
            <a:r>
              <a:rPr lang="ru-RU" dirty="0"/>
              <a:t>Неправильный ответ</a:t>
            </a:r>
            <a:endParaRPr lang="en-US" dirty="0"/>
          </a:p>
        </p:txBody>
      </p:sp>
      <p:pic>
        <p:nvPicPr>
          <p:cNvPr id="5" name="Рисунок 4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99757" y="3029195"/>
            <a:ext cx="864489" cy="896339"/>
          </a:xfrm>
          <a:prstGeom prst="rect">
            <a:avLst/>
          </a:prstGeom>
        </p:spPr>
      </p:pic>
      <p:pic>
        <p:nvPicPr>
          <p:cNvPr id="14" name="Рисунок 13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73078" y="847813"/>
            <a:ext cx="362824" cy="410744"/>
          </a:xfrm>
          <a:prstGeom prst="rect">
            <a:avLst/>
          </a:prstGeom>
        </p:spPr>
      </p:pic>
      <p:pic>
        <p:nvPicPr>
          <p:cNvPr id="15" name="Рисунок 14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19767404">
            <a:off x="10435976" y="2978990"/>
            <a:ext cx="638694" cy="842721"/>
          </a:xfrm>
          <a:prstGeom prst="rect">
            <a:avLst/>
          </a:prstGeom>
        </p:spPr>
      </p:pic>
      <p:pic>
        <p:nvPicPr>
          <p:cNvPr id="16" name="Рисунок 15"/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94507" y="574535"/>
            <a:ext cx="382530" cy="369108"/>
          </a:xfrm>
          <a:prstGeom prst="rect">
            <a:avLst/>
          </a:prstGeom>
        </p:spPr>
      </p:pic>
      <p:pic>
        <p:nvPicPr>
          <p:cNvPr id="17" name="Рисунок 16"/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94864" y="670328"/>
            <a:ext cx="586145" cy="743953"/>
          </a:xfrm>
          <a:prstGeom prst="rect">
            <a:avLst/>
          </a:prstGeom>
        </p:spPr>
      </p:pic>
      <p:pic>
        <p:nvPicPr>
          <p:cNvPr id="18" name="Рисунок 17"/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1835" y="918926"/>
            <a:ext cx="408635" cy="464358"/>
          </a:xfrm>
          <a:prstGeom prst="rect">
            <a:avLst/>
          </a:prstGeom>
        </p:spPr>
      </p:pic>
      <p:pic>
        <p:nvPicPr>
          <p:cNvPr id="19" name="Рисунок 18"/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3889" y="2352592"/>
            <a:ext cx="500801" cy="522575"/>
          </a:xfrm>
          <a:prstGeom prst="rect">
            <a:avLst/>
          </a:prstGeom>
        </p:spPr>
      </p:pic>
      <p:pic>
        <p:nvPicPr>
          <p:cNvPr id="20" name="Рисунок 19"/>
          <p:cNvPicPr>
            <a:picLocks noChangeAspect="1"/>
          </p:cNvPicPr>
          <p:nvPr userDrawn="1"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34482" y="1106414"/>
            <a:ext cx="1827940" cy="1340241"/>
          </a:xfrm>
          <a:prstGeom prst="rect">
            <a:avLst/>
          </a:prstGeom>
        </p:spPr>
      </p:pic>
      <p:pic>
        <p:nvPicPr>
          <p:cNvPr id="21" name="Рисунок 20"/>
          <p:cNvPicPr>
            <a:picLocks noChangeAspect="1"/>
          </p:cNvPicPr>
          <p:nvPr userDrawn="1"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1828894"/>
            <a:ext cx="573085" cy="652131"/>
          </a:xfrm>
          <a:prstGeom prst="rect">
            <a:avLst/>
          </a:prstGeom>
        </p:spPr>
      </p:pic>
      <p:pic>
        <p:nvPicPr>
          <p:cNvPr id="22" name="Рисунок 21"/>
          <p:cNvPicPr>
            <a:picLocks noChangeAspect="1"/>
          </p:cNvPicPr>
          <p:nvPr userDrawn="1"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861" y="2875167"/>
            <a:ext cx="416339" cy="438544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 userDrawn="1"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74165" y="5129123"/>
            <a:ext cx="1042447" cy="710168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7296" y="267395"/>
            <a:ext cx="1645961" cy="1160836"/>
          </a:xfrm>
          <a:prstGeom prst="rect">
            <a:avLst/>
          </a:prstGeom>
        </p:spPr>
      </p:pic>
      <p:pic>
        <p:nvPicPr>
          <p:cNvPr id="25" name="Рисунок 24"/>
          <p:cNvPicPr>
            <a:picLocks noChangeAspect="1"/>
          </p:cNvPicPr>
          <p:nvPr userDrawn="1"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88509" y="287281"/>
            <a:ext cx="555294" cy="529466"/>
          </a:xfrm>
          <a:prstGeom prst="rect">
            <a:avLst/>
          </a:prstGeom>
        </p:spPr>
      </p:pic>
      <p:pic>
        <p:nvPicPr>
          <p:cNvPr id="26" name="Рисунок 25"/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03625" y="415010"/>
            <a:ext cx="1809750" cy="638175"/>
          </a:xfrm>
          <a:prstGeom prst="rect">
            <a:avLst/>
          </a:prstGeom>
        </p:spPr>
      </p:pic>
      <p:pic>
        <p:nvPicPr>
          <p:cNvPr id="3" name="Рисунок 2"/>
          <p:cNvPicPr>
            <a:picLocks noChangeAspect="1"/>
          </p:cNvPicPr>
          <p:nvPr userDrawn="1"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875" y="3172245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99537928"/>
      </p:ext>
    </p:extLst>
  </p:cSld>
  <p:clrMapOvr>
    <a:masterClrMapping/>
  </p:clrMapOvr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701058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1110211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371285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924500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814072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793770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6266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5970373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6676F6-E1A9-4189-97C2-57B3295F990C}" type="datetimeFigureOut">
              <a:rPr lang="ru-RU" smtClean="0"/>
              <a:t>29.09.2017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CABC1AD-8717-4549-B6AA-87F1DA0B9D4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5203078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814" r:id="rId1"/>
    <p:sldLayoutId id="2147483815" r:id="rId2"/>
    <p:sldLayoutId id="2147483816" r:id="rId3"/>
    <p:sldLayoutId id="2147483817" r:id="rId4"/>
    <p:sldLayoutId id="2147483818" r:id="rId5"/>
    <p:sldLayoutId id="2147483819" r:id="rId6"/>
    <p:sldLayoutId id="2147483820" r:id="rId7"/>
    <p:sldLayoutId id="2147483821" r:id="rId8"/>
    <p:sldLayoutId id="2147483822" r:id="rId9"/>
    <p:sldLayoutId id="2147483823" r:id="rId10"/>
    <p:sldLayoutId id="2147483824" r:id="rId11"/>
    <p:sldLayoutId id="2147483825" r:id="rId12"/>
    <p:sldLayoutId id="2147483826" r:id="rId13"/>
    <p:sldLayoutId id="2147483691" r:id="rId14"/>
    <p:sldLayoutId id="2147483692" r:id="rId15"/>
    <p:sldLayoutId id="2147483694" r:id="rId16"/>
  </p:sldLayoutIdLst>
  <mc:AlternateContent xmlns:mc="http://schemas.openxmlformats.org/markup-compatibility/2006">
    <mc:Choice xmlns:p15="http://schemas.microsoft.com/office/powerpoint/2012/main" xmlns="" Requires="p15">
      <p:transition xmlns:p14="http://schemas.microsoft.com/office/powerpoint/2010/main" spd="slow" p14:dur="3500">
        <p15:prstTrans prst="drape"/>
      </p:transition>
    </mc:Choice>
    <mc:Fallback>
      <p:transition spd="slow">
        <p:fade/>
      </p:transition>
    </mc:Fallback>
  </mc:AlternateConten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6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36.png"/><Relationship Id="rId4" Type="http://schemas.openxmlformats.org/officeDocument/2006/relationships/image" Target="../media/image35.jpe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1.png"/><Relationship Id="rId5" Type="http://schemas.openxmlformats.org/officeDocument/2006/relationships/image" Target="../media/image37.png"/><Relationship Id="rId4" Type="http://schemas.openxmlformats.org/officeDocument/2006/relationships/image" Target="../media/image19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3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2"/>
          <a:srcRect l="22388" t="19928" r="8486" b="10194"/>
          <a:stretch/>
        </p:blipFill>
        <p:spPr>
          <a:xfrm>
            <a:off x="0" y="0"/>
            <a:ext cx="12192000" cy="69291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016798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14432" t="26893" r="13409" b="56382"/>
          <a:stretch/>
        </p:blipFill>
        <p:spPr>
          <a:xfrm>
            <a:off x="0" y="0"/>
            <a:ext cx="12192000" cy="1588807"/>
          </a:xfrm>
          <a:prstGeom prst="rect">
            <a:avLst/>
          </a:prstGeom>
        </p:spPr>
      </p:pic>
      <p:pic>
        <p:nvPicPr>
          <p:cNvPr id="1026" name="Picture 2" descr="http://img.scoop.it/iyYiXtPY_UYcMb7ex0o_cTl72eJkfbmt4t8yenImKBVvK0kTmF0xjctABnaLJIm9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0" y="1085895"/>
            <a:ext cx="5730069" cy="26257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" name="Группа 7"/>
          <p:cNvGrpSpPr/>
          <p:nvPr/>
        </p:nvGrpSpPr>
        <p:grpSpPr>
          <a:xfrm>
            <a:off x="0" y="3380755"/>
            <a:ext cx="12941228" cy="3477245"/>
            <a:chOff x="0" y="3606084"/>
            <a:chExt cx="12941228" cy="3477245"/>
          </a:xfrm>
        </p:grpSpPr>
        <p:pic>
          <p:nvPicPr>
            <p:cNvPr id="10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0" y="3606084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0" y="4891722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4724507" y="3606084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4724507" y="4891722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26217670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extBox 5"/>
          <p:cNvSpPr txBox="1"/>
          <p:nvPr/>
        </p:nvSpPr>
        <p:spPr>
          <a:xfrm>
            <a:off x="5286777" y="290811"/>
            <a:ext cx="1618445" cy="3046988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4800" dirty="0" smtClean="0"/>
              <a:t>8 + 3 </a:t>
            </a:r>
          </a:p>
          <a:p>
            <a:r>
              <a:rPr lang="ru-RU" sz="4800" dirty="0" smtClean="0"/>
              <a:t>7 + 4</a:t>
            </a:r>
          </a:p>
          <a:p>
            <a:r>
              <a:rPr lang="ru-RU" sz="4800" dirty="0" smtClean="0"/>
              <a:t>9 + 6</a:t>
            </a:r>
          </a:p>
          <a:p>
            <a:r>
              <a:rPr lang="ru-RU" sz="4800" dirty="0" smtClean="0"/>
              <a:t>6 + 5</a:t>
            </a:r>
            <a:endParaRPr lang="ru-RU" sz="4800" dirty="0"/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flipH="1">
            <a:off x="8199549" y="369245"/>
            <a:ext cx="2180823" cy="2890120"/>
          </a:xfrm>
          <a:prstGeom prst="rect">
            <a:avLst/>
          </a:prstGeom>
        </p:spPr>
      </p:pic>
      <p:grpSp>
        <p:nvGrpSpPr>
          <p:cNvPr id="9" name="Группа 8"/>
          <p:cNvGrpSpPr/>
          <p:nvPr/>
        </p:nvGrpSpPr>
        <p:grpSpPr>
          <a:xfrm>
            <a:off x="0" y="3606084"/>
            <a:ext cx="12941228" cy="3477245"/>
            <a:chOff x="0" y="3606084"/>
            <a:chExt cx="12941228" cy="3477245"/>
          </a:xfrm>
        </p:grpSpPr>
        <p:pic>
          <p:nvPicPr>
            <p:cNvPr id="11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0" y="3606084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2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0" y="4891722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3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4724507" y="3606084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15" name="Picture 2" descr="http://hdjpg.ru/img/picture/Apr/14/553ad069d0a38be19150ee577304de7b/5.jpg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06" t="65854" r="-106" b="806"/>
            <a:stretch/>
          </p:blipFill>
          <p:spPr bwMode="auto">
            <a:xfrm>
              <a:off x="4724507" y="4891722"/>
              <a:ext cx="8216721" cy="2191607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</p:spTree>
    <p:extLst>
      <p:ext uri="{BB962C8B-B14F-4D97-AF65-F5344CB8AC3E}">
        <p14:creationId xmlns:p14="http://schemas.microsoft.com/office/powerpoint/2010/main" val="17236788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0" y="4491200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432" t="41857" r="12717" b="46347"/>
          <a:stretch/>
        </p:blipFill>
        <p:spPr>
          <a:xfrm>
            <a:off x="0" y="278665"/>
            <a:ext cx="12192000" cy="1109870"/>
          </a:xfrm>
          <a:prstGeom prst="rect">
            <a:avLst/>
          </a:prstGeom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219718" y="4491201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0" y="2662400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219718" y="2662401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/>
          <p:cNvSpPr txBox="1"/>
          <p:nvPr/>
        </p:nvSpPr>
        <p:spPr>
          <a:xfrm>
            <a:off x="3400023" y="1785706"/>
            <a:ext cx="9066727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400" dirty="0" smtClean="0"/>
              <a:t>Как нужно чертить?</a:t>
            </a:r>
            <a:endParaRPr lang="ru-RU" sz="4400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502276" y="3171317"/>
            <a:ext cx="2717442" cy="2714328"/>
          </a:xfrm>
          <a:prstGeom prst="rect">
            <a:avLst/>
          </a:pr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Прямоугольник 14"/>
          <p:cNvSpPr/>
          <p:nvPr/>
        </p:nvSpPr>
        <p:spPr>
          <a:xfrm>
            <a:off x="4436772" y="3351621"/>
            <a:ext cx="2717442" cy="2714328"/>
          </a:xfrm>
          <a:prstGeom prst="rect">
            <a:avLst/>
          </a:pr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3" name="Полилиния 12"/>
          <p:cNvSpPr/>
          <p:nvPr/>
        </p:nvSpPr>
        <p:spPr>
          <a:xfrm>
            <a:off x="8293994" y="3137254"/>
            <a:ext cx="2916155" cy="2825664"/>
          </a:xfrm>
          <a:custGeom>
            <a:avLst/>
            <a:gdLst>
              <a:gd name="connsiteX0" fmla="*/ 51516 w 2916155"/>
              <a:gd name="connsiteY0" fmla="*/ 69585 h 2825664"/>
              <a:gd name="connsiteX1" fmla="*/ 77274 w 2916155"/>
              <a:gd name="connsiteY1" fmla="*/ 340042 h 2825664"/>
              <a:gd name="connsiteX2" fmla="*/ 90152 w 2916155"/>
              <a:gd name="connsiteY2" fmla="*/ 378678 h 2825664"/>
              <a:gd name="connsiteX3" fmla="*/ 115910 w 2916155"/>
              <a:gd name="connsiteY3" fmla="*/ 571861 h 2825664"/>
              <a:gd name="connsiteX4" fmla="*/ 141668 w 2916155"/>
              <a:gd name="connsiteY4" fmla="*/ 816560 h 2825664"/>
              <a:gd name="connsiteX5" fmla="*/ 128789 w 2916155"/>
              <a:gd name="connsiteY5" fmla="*/ 1383231 h 2825664"/>
              <a:gd name="connsiteX6" fmla="*/ 103031 w 2916155"/>
              <a:gd name="connsiteY6" fmla="*/ 1460504 h 2825664"/>
              <a:gd name="connsiteX7" fmla="*/ 90152 w 2916155"/>
              <a:gd name="connsiteY7" fmla="*/ 1512019 h 2825664"/>
              <a:gd name="connsiteX8" fmla="*/ 51516 w 2916155"/>
              <a:gd name="connsiteY8" fmla="*/ 1640808 h 2825664"/>
              <a:gd name="connsiteX9" fmla="*/ 38637 w 2916155"/>
              <a:gd name="connsiteY9" fmla="*/ 1718081 h 2825664"/>
              <a:gd name="connsiteX10" fmla="*/ 25758 w 2916155"/>
              <a:gd name="connsiteY10" fmla="*/ 1756718 h 2825664"/>
              <a:gd name="connsiteX11" fmla="*/ 12879 w 2916155"/>
              <a:gd name="connsiteY11" fmla="*/ 1833991 h 2825664"/>
              <a:gd name="connsiteX12" fmla="*/ 0 w 2916155"/>
              <a:gd name="connsiteY12" fmla="*/ 1885507 h 2825664"/>
              <a:gd name="connsiteX13" fmla="*/ 12879 w 2916155"/>
              <a:gd name="connsiteY13" fmla="*/ 2632481 h 2825664"/>
              <a:gd name="connsiteX14" fmla="*/ 64395 w 2916155"/>
              <a:gd name="connsiteY14" fmla="*/ 2748391 h 2825664"/>
              <a:gd name="connsiteX15" fmla="*/ 283336 w 2916155"/>
              <a:gd name="connsiteY15" fmla="*/ 2787028 h 2825664"/>
              <a:gd name="connsiteX16" fmla="*/ 437882 w 2916155"/>
              <a:gd name="connsiteY16" fmla="*/ 2799907 h 2825664"/>
              <a:gd name="connsiteX17" fmla="*/ 811369 w 2916155"/>
              <a:gd name="connsiteY17" fmla="*/ 2812785 h 2825664"/>
              <a:gd name="connsiteX18" fmla="*/ 862885 w 2916155"/>
              <a:gd name="connsiteY18" fmla="*/ 2825664 h 2825664"/>
              <a:gd name="connsiteX19" fmla="*/ 1094705 w 2916155"/>
              <a:gd name="connsiteY19" fmla="*/ 2799907 h 2825664"/>
              <a:gd name="connsiteX20" fmla="*/ 1146220 w 2916155"/>
              <a:gd name="connsiteY20" fmla="*/ 2787028 h 2825664"/>
              <a:gd name="connsiteX21" fmla="*/ 1184857 w 2916155"/>
              <a:gd name="connsiteY21" fmla="*/ 2774149 h 2825664"/>
              <a:gd name="connsiteX22" fmla="*/ 2343955 w 2916155"/>
              <a:gd name="connsiteY22" fmla="*/ 2799907 h 2825664"/>
              <a:gd name="connsiteX23" fmla="*/ 2395471 w 2916155"/>
              <a:gd name="connsiteY23" fmla="*/ 2812785 h 2825664"/>
              <a:gd name="connsiteX24" fmla="*/ 2794716 w 2916155"/>
              <a:gd name="connsiteY24" fmla="*/ 2787028 h 2825664"/>
              <a:gd name="connsiteX25" fmla="*/ 2820474 w 2916155"/>
              <a:gd name="connsiteY25" fmla="*/ 2709754 h 2825664"/>
              <a:gd name="connsiteX26" fmla="*/ 2833352 w 2916155"/>
              <a:gd name="connsiteY26" fmla="*/ 2671118 h 2825664"/>
              <a:gd name="connsiteX27" fmla="*/ 2859110 w 2916155"/>
              <a:gd name="connsiteY27" fmla="*/ 2516571 h 2825664"/>
              <a:gd name="connsiteX28" fmla="*/ 2871989 w 2916155"/>
              <a:gd name="connsiteY28" fmla="*/ 2477935 h 2825664"/>
              <a:gd name="connsiteX29" fmla="*/ 2846231 w 2916155"/>
              <a:gd name="connsiteY29" fmla="*/ 2271873 h 2825664"/>
              <a:gd name="connsiteX30" fmla="*/ 2833352 w 2916155"/>
              <a:gd name="connsiteY30" fmla="*/ 2233236 h 2825664"/>
              <a:gd name="connsiteX31" fmla="*/ 2807595 w 2916155"/>
              <a:gd name="connsiteY31" fmla="*/ 2040053 h 2825664"/>
              <a:gd name="connsiteX32" fmla="*/ 2794716 w 2916155"/>
              <a:gd name="connsiteY32" fmla="*/ 1705202 h 2825664"/>
              <a:gd name="connsiteX33" fmla="*/ 2807595 w 2916155"/>
              <a:gd name="connsiteY33" fmla="*/ 430194 h 2825664"/>
              <a:gd name="connsiteX34" fmla="*/ 2794716 w 2916155"/>
              <a:gd name="connsiteY34" fmla="*/ 43828 h 2825664"/>
              <a:gd name="connsiteX35" fmla="*/ 2279561 w 2916155"/>
              <a:gd name="connsiteY35" fmla="*/ 30949 h 2825664"/>
              <a:gd name="connsiteX36" fmla="*/ 785612 w 2916155"/>
              <a:gd name="connsiteY36" fmla="*/ 43828 h 2825664"/>
              <a:gd name="connsiteX37" fmla="*/ 656823 w 2916155"/>
              <a:gd name="connsiteY37" fmla="*/ 56707 h 2825664"/>
              <a:gd name="connsiteX38" fmla="*/ 566671 w 2916155"/>
              <a:gd name="connsiteY38" fmla="*/ 82464 h 2825664"/>
              <a:gd name="connsiteX39" fmla="*/ 51516 w 2916155"/>
              <a:gd name="connsiteY39" fmla="*/ 69585 h 282566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</a:cxnLst>
            <a:rect l="l" t="t" r="r" b="b"/>
            <a:pathLst>
              <a:path w="2916155" h="2825664">
                <a:moveTo>
                  <a:pt x="51516" y="69585"/>
                </a:moveTo>
                <a:cubicBezTo>
                  <a:pt x="-30050" y="112515"/>
                  <a:pt x="57140" y="249438"/>
                  <a:pt x="77274" y="340042"/>
                </a:cubicBezTo>
                <a:cubicBezTo>
                  <a:pt x="80219" y="353294"/>
                  <a:pt x="85859" y="365799"/>
                  <a:pt x="90152" y="378678"/>
                </a:cubicBezTo>
                <a:cubicBezTo>
                  <a:pt x="96571" y="423611"/>
                  <a:pt x="112212" y="529332"/>
                  <a:pt x="115910" y="571861"/>
                </a:cubicBezTo>
                <a:cubicBezTo>
                  <a:pt x="136526" y="808945"/>
                  <a:pt x="111337" y="695238"/>
                  <a:pt x="141668" y="816560"/>
                </a:cubicBezTo>
                <a:cubicBezTo>
                  <a:pt x="137375" y="1005450"/>
                  <a:pt x="140105" y="1194631"/>
                  <a:pt x="128789" y="1383231"/>
                </a:cubicBezTo>
                <a:cubicBezTo>
                  <a:pt x="127163" y="1410333"/>
                  <a:pt x="109616" y="1434164"/>
                  <a:pt x="103031" y="1460504"/>
                </a:cubicBezTo>
                <a:cubicBezTo>
                  <a:pt x="98738" y="1477676"/>
                  <a:pt x="93623" y="1494663"/>
                  <a:pt x="90152" y="1512019"/>
                </a:cubicBezTo>
                <a:cubicBezTo>
                  <a:pt x="68772" y="1618922"/>
                  <a:pt x="92883" y="1558075"/>
                  <a:pt x="51516" y="1640808"/>
                </a:cubicBezTo>
                <a:cubicBezTo>
                  <a:pt x="47223" y="1666566"/>
                  <a:pt x="44302" y="1692590"/>
                  <a:pt x="38637" y="1718081"/>
                </a:cubicBezTo>
                <a:cubicBezTo>
                  <a:pt x="35692" y="1731333"/>
                  <a:pt x="28703" y="1743466"/>
                  <a:pt x="25758" y="1756718"/>
                </a:cubicBezTo>
                <a:cubicBezTo>
                  <a:pt x="20093" y="1782209"/>
                  <a:pt x="18000" y="1808385"/>
                  <a:pt x="12879" y="1833991"/>
                </a:cubicBezTo>
                <a:cubicBezTo>
                  <a:pt x="9408" y="1851348"/>
                  <a:pt x="4293" y="1868335"/>
                  <a:pt x="0" y="1885507"/>
                </a:cubicBezTo>
                <a:cubicBezTo>
                  <a:pt x="4293" y="2134498"/>
                  <a:pt x="5101" y="2383574"/>
                  <a:pt x="12879" y="2632481"/>
                </a:cubicBezTo>
                <a:cubicBezTo>
                  <a:pt x="14105" y="2671707"/>
                  <a:pt x="17510" y="2730358"/>
                  <a:pt x="64395" y="2748391"/>
                </a:cubicBezTo>
                <a:cubicBezTo>
                  <a:pt x="92258" y="2759108"/>
                  <a:pt x="240463" y="2782515"/>
                  <a:pt x="283336" y="2787028"/>
                </a:cubicBezTo>
                <a:cubicBezTo>
                  <a:pt x="334746" y="2792440"/>
                  <a:pt x="386249" y="2797388"/>
                  <a:pt x="437882" y="2799907"/>
                </a:cubicBezTo>
                <a:cubicBezTo>
                  <a:pt x="562304" y="2805976"/>
                  <a:pt x="686873" y="2808492"/>
                  <a:pt x="811369" y="2812785"/>
                </a:cubicBezTo>
                <a:cubicBezTo>
                  <a:pt x="828541" y="2817078"/>
                  <a:pt x="845185" y="2825664"/>
                  <a:pt x="862885" y="2825664"/>
                </a:cubicBezTo>
                <a:cubicBezTo>
                  <a:pt x="956109" y="2825664"/>
                  <a:pt x="1012978" y="2818068"/>
                  <a:pt x="1094705" y="2799907"/>
                </a:cubicBezTo>
                <a:cubicBezTo>
                  <a:pt x="1111984" y="2796067"/>
                  <a:pt x="1129201" y="2791891"/>
                  <a:pt x="1146220" y="2787028"/>
                </a:cubicBezTo>
                <a:cubicBezTo>
                  <a:pt x="1159273" y="2783298"/>
                  <a:pt x="1171978" y="2778442"/>
                  <a:pt x="1184857" y="2774149"/>
                </a:cubicBezTo>
                <a:cubicBezTo>
                  <a:pt x="1233284" y="2774726"/>
                  <a:pt x="1987673" y="2728653"/>
                  <a:pt x="2343955" y="2799907"/>
                </a:cubicBezTo>
                <a:cubicBezTo>
                  <a:pt x="2361312" y="2803378"/>
                  <a:pt x="2378299" y="2808492"/>
                  <a:pt x="2395471" y="2812785"/>
                </a:cubicBezTo>
                <a:cubicBezTo>
                  <a:pt x="2528553" y="2804199"/>
                  <a:pt x="2665112" y="2818447"/>
                  <a:pt x="2794716" y="2787028"/>
                </a:cubicBezTo>
                <a:cubicBezTo>
                  <a:pt x="2821103" y="2780631"/>
                  <a:pt x="2811888" y="2735512"/>
                  <a:pt x="2820474" y="2709754"/>
                </a:cubicBezTo>
                <a:cubicBezTo>
                  <a:pt x="2824767" y="2696875"/>
                  <a:pt x="2831120" y="2684509"/>
                  <a:pt x="2833352" y="2671118"/>
                </a:cubicBezTo>
                <a:cubicBezTo>
                  <a:pt x="2841938" y="2619602"/>
                  <a:pt x="2842594" y="2566117"/>
                  <a:pt x="2859110" y="2516571"/>
                </a:cubicBezTo>
                <a:lnTo>
                  <a:pt x="2871989" y="2477935"/>
                </a:lnTo>
                <a:cubicBezTo>
                  <a:pt x="2863991" y="2389960"/>
                  <a:pt x="2865241" y="2347913"/>
                  <a:pt x="2846231" y="2271873"/>
                </a:cubicBezTo>
                <a:cubicBezTo>
                  <a:pt x="2842938" y="2258703"/>
                  <a:pt x="2837645" y="2246115"/>
                  <a:pt x="2833352" y="2233236"/>
                </a:cubicBezTo>
                <a:cubicBezTo>
                  <a:pt x="2828718" y="2200799"/>
                  <a:pt x="2809259" y="2068334"/>
                  <a:pt x="2807595" y="2040053"/>
                </a:cubicBezTo>
                <a:cubicBezTo>
                  <a:pt x="2801036" y="1928546"/>
                  <a:pt x="2799009" y="1816819"/>
                  <a:pt x="2794716" y="1705202"/>
                </a:cubicBezTo>
                <a:cubicBezTo>
                  <a:pt x="2799009" y="1280199"/>
                  <a:pt x="2799344" y="855138"/>
                  <a:pt x="2807595" y="430194"/>
                </a:cubicBezTo>
                <a:cubicBezTo>
                  <a:pt x="2810143" y="298958"/>
                  <a:pt x="3058884" y="213650"/>
                  <a:pt x="2794716" y="43828"/>
                </a:cubicBezTo>
                <a:cubicBezTo>
                  <a:pt x="2650225" y="-49059"/>
                  <a:pt x="2451279" y="35242"/>
                  <a:pt x="2279561" y="30949"/>
                </a:cubicBezTo>
                <a:lnTo>
                  <a:pt x="785612" y="43828"/>
                </a:lnTo>
                <a:cubicBezTo>
                  <a:pt x="742474" y="44513"/>
                  <a:pt x="699310" y="49209"/>
                  <a:pt x="656823" y="56707"/>
                </a:cubicBezTo>
                <a:cubicBezTo>
                  <a:pt x="626045" y="62138"/>
                  <a:pt x="597892" y="81045"/>
                  <a:pt x="566671" y="82464"/>
                </a:cubicBezTo>
                <a:cubicBezTo>
                  <a:pt x="407995" y="89676"/>
                  <a:pt x="133082" y="26655"/>
                  <a:pt x="51516" y="69585"/>
                </a:cubicBezTo>
                <a:close/>
              </a:path>
            </a:pathLst>
          </a:cu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777282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7" grpId="0" animBg="1"/>
      <p:bldP spid="15" grpId="0" animBg="1"/>
      <p:bldP spid="13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0" y="4491200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432" t="41857" r="12717" b="46347"/>
          <a:stretch/>
        </p:blipFill>
        <p:spPr>
          <a:xfrm>
            <a:off x="0" y="278665"/>
            <a:ext cx="12192000" cy="1109870"/>
          </a:xfrm>
          <a:prstGeom prst="rect">
            <a:avLst/>
          </a:prstGeom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219718" y="4491201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0" y="2662400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219718" y="2662401"/>
            <a:ext cx="8873544" cy="23667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Прямоугольник 6"/>
          <p:cNvSpPr/>
          <p:nvPr/>
        </p:nvSpPr>
        <p:spPr>
          <a:xfrm>
            <a:off x="502276" y="3171317"/>
            <a:ext cx="2717442" cy="2714328"/>
          </a:xfrm>
          <a:prstGeom prst="rect">
            <a:avLst/>
          </a:prstGeom>
          <a:noFill/>
          <a:ln w="76200"/>
        </p:spPr>
        <p:style>
          <a:lnRef idx="2">
            <a:schemeClr val="accent3"/>
          </a:lnRef>
          <a:fillRef idx="1">
            <a:schemeClr val="lt1"/>
          </a:fillRef>
          <a:effectRef idx="0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0721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234" t="30062" r="19150" b="47051"/>
          <a:stretch/>
        </p:blipFill>
        <p:spPr>
          <a:xfrm>
            <a:off x="2146" y="3181081"/>
            <a:ext cx="12192000" cy="2355066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Я сделала первый пример! 12 = 10 + 2, верно?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672820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2"/>
          <a:srcRect l="14631" t="43090" r="13210" b="30502"/>
          <a:stretch/>
        </p:blipFill>
        <p:spPr>
          <a:xfrm>
            <a:off x="0" y="0"/>
            <a:ext cx="12192000" cy="2508642"/>
          </a:xfrm>
          <a:prstGeom prst="rect">
            <a:avLst/>
          </a:prstGeom>
        </p:spPr>
      </p:pic>
      <p:pic>
        <p:nvPicPr>
          <p:cNvPr id="2054" name="Picture 6" descr="http://www.niceimage.ru/pic/201305/320x240/niceimage.ru-36848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37657" y="3000779"/>
            <a:ext cx="4109644" cy="308223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583196069"/>
              </p:ext>
            </p:extLst>
          </p:nvPr>
        </p:nvGraphicFramePr>
        <p:xfrm>
          <a:off x="331989" y="2703013"/>
          <a:ext cx="7253668" cy="3656106"/>
        </p:xfrm>
        <a:graphic>
          <a:graphicData uri="http://schemas.openxmlformats.org/drawingml/2006/table">
            <a:tbl>
              <a:tblPr firstRow="1" bandRow="1">
                <a:tableStyleId>{5940675A-B579-460E-94D1-54222C63F5DA}</a:tableStyleId>
              </a:tblPr>
              <a:tblGrid>
                <a:gridCol w="1813417"/>
                <a:gridCol w="1813417"/>
                <a:gridCol w="1813417"/>
                <a:gridCol w="1813417"/>
              </a:tblGrid>
              <a:tr h="82246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«Красные шары»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«Синие шары»</a:t>
                      </a:r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ru-RU" sz="2400" dirty="0" smtClean="0"/>
                        <a:t>«Красные и синие шары»</a:t>
                      </a:r>
                      <a:endParaRPr lang="ru-RU" sz="2400" dirty="0"/>
                    </a:p>
                  </a:txBody>
                  <a:tcPr/>
                </a:tc>
              </a:tr>
              <a:tr h="822462"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</a:tr>
              <a:tr h="822462"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</a:tr>
              <a:tr h="822462"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ru-RU" sz="24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56" name="Picture 8" descr="http://www.svoimi-rukamy.com/wp-content/uploads/2016/09/h2-100-2984-S015-uzor-Novogodniiy-na-krasnoiy-emali-289x3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1034" y="3966693"/>
            <a:ext cx="699425" cy="7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8" descr="http://www.svoimi-rukamy.com/wp-content/uploads/2016/09/h2-100-2984-S015-uzor-Novogodniiy-na-krasnoiy-emali-289x300.jp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321" y="5618670"/>
            <a:ext cx="699425" cy="7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8" name="Picture 10" descr="http://img-fotki.yandex.ru/get/5818/47407354.38c/0_a83c4_59779d28_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5806" y="4748245"/>
            <a:ext cx="609879" cy="7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://img-fotki.yandex.ru/get/5818/47407354.38c/0_a83c4_59779d28_S.png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45519" y="5560594"/>
            <a:ext cx="609879" cy="72604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629641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3022" y="2901256"/>
            <a:ext cx="3191652" cy="3175200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Давайте вспомним, чему мы учились сегодня на уроке.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2261977" y="525655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вам особенно понравилось?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показалось немного трудным?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2261977" y="515152"/>
            <a:ext cx="7616120" cy="1700013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Спасибо за урок! </a:t>
            </a:r>
          </a:p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 новых встреч!</a:t>
            </a:r>
            <a:endParaRPr lang="ru-RU" sz="4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160570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Рисунок 3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323" y="145177"/>
            <a:ext cx="3191652" cy="3175200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1" y="3494206"/>
            <a:ext cx="2227716" cy="3175200"/>
          </a:xfrm>
          <a:prstGeom prst="rect">
            <a:avLst/>
          </a:prstGeom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99203" y="3494206"/>
            <a:ext cx="2395938" cy="3175200"/>
          </a:xfrm>
          <a:prstGeom prst="rect">
            <a:avLst/>
          </a:prstGeom>
        </p:spPr>
      </p:pic>
      <p:pic>
        <p:nvPicPr>
          <p:cNvPr id="9" name="Рисунок 14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7692" y="145795"/>
            <a:ext cx="2633268" cy="317458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145177"/>
            <a:ext cx="2762763" cy="3175200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98677" y="3494206"/>
            <a:ext cx="2580572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20248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Здравствуйте, ребята! </a:t>
            </a:r>
          </a:p>
          <a:p>
            <a:pPr algn="ctr"/>
            <a:r>
              <a:rPr lang="ru-RU" sz="3600" dirty="0" smtClean="0">
                <a:solidFill>
                  <a:schemeClr val="tx1"/>
                </a:solidFill>
              </a:rPr>
              <a:t>Я рада новой встрече с вами!</a:t>
            </a:r>
            <a:endParaRPr lang="ru-RU" sz="3600" dirty="0">
              <a:solidFill>
                <a:schemeClr val="tx1"/>
              </a:solidFill>
            </a:endParaRP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15748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Скругленная прямоугольная выноска 3"/>
          <p:cNvSpPr/>
          <p:nvPr/>
        </p:nvSpPr>
        <p:spPr>
          <a:xfrm>
            <a:off x="2854406" y="867374"/>
            <a:ext cx="6585808" cy="172127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dirty="0">
                <a:solidFill>
                  <a:schemeClr val="tx1"/>
                </a:solidFill>
              </a:rPr>
              <a:t>Найдите тему нашего урока на стр. </a:t>
            </a:r>
            <a:r>
              <a:rPr lang="ru-RU" sz="3600" dirty="0" smtClean="0">
                <a:solidFill>
                  <a:schemeClr val="tx1"/>
                </a:solidFill>
              </a:rPr>
              <a:t>23 </a:t>
            </a:r>
            <a:r>
              <a:rPr lang="ru-RU" sz="3600" dirty="0">
                <a:solidFill>
                  <a:schemeClr val="tx1"/>
                </a:solidFill>
              </a:rPr>
              <a:t>учебника. Чему мы будем учиться на уроке?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1210" y="2707504"/>
            <a:ext cx="2762763" cy="3175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489500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Скругленная прямоугольная выноска 5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Отгадайте слово, пользуясь таблицей сложения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 rotWithShape="1">
          <a:blip r:embed="rId3"/>
          <a:srcRect l="14432" t="32879" r="14696" b="32438"/>
          <a:stretch/>
        </p:blipFill>
        <p:spPr>
          <a:xfrm>
            <a:off x="0" y="3273996"/>
            <a:ext cx="12192000" cy="33545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729380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450761" y="226179"/>
            <a:ext cx="11294771" cy="778374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Что нужно сделать в этом задании?</a:t>
            </a:r>
            <a:endParaRPr lang="ru-RU" sz="4000" dirty="0">
              <a:solidFill>
                <a:schemeClr val="tx1"/>
              </a:solidFill>
            </a:endParaRP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7526" y="1097468"/>
            <a:ext cx="1461860" cy="208361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20000" contrast="-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-1" b="2780"/>
          <a:stretch/>
        </p:blipFill>
        <p:spPr>
          <a:xfrm rot="10800000">
            <a:off x="1680962" y="1687133"/>
            <a:ext cx="10511038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81429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29345" r="-106" b="806"/>
          <a:stretch/>
        </p:blipFill>
        <p:spPr bwMode="auto">
          <a:xfrm>
            <a:off x="0" y="45076"/>
            <a:ext cx="12192000" cy="6812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11326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5" y="1436456"/>
            <a:ext cx="1461860" cy="2083613"/>
          </a:xfrm>
          <a:prstGeom prst="rect">
            <a:avLst/>
          </a:prstGeom>
        </p:spPr>
      </p:pic>
      <p:sp>
        <p:nvSpPr>
          <p:cNvPr id="7" name="Скругленная прямоугольная выноска 6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Дополните числа до 10.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725212" y="1931831"/>
            <a:ext cx="4958367" cy="1107996"/>
          </a:xfrm>
          <a:prstGeom prst="rect">
            <a:avLst/>
          </a:prstGeom>
          <a:solidFill>
            <a:schemeClr val="accent4">
              <a:lumMod val="40000"/>
              <a:lumOff val="60000"/>
            </a:schemeClr>
          </a:solidFill>
        </p:spPr>
        <p:txBody>
          <a:bodyPr wrap="square" rtlCol="0">
            <a:spAutoFit/>
          </a:bodyPr>
          <a:lstStyle/>
          <a:p>
            <a:r>
              <a:rPr lang="ru-RU" sz="6600" dirty="0" smtClean="0"/>
              <a:t>9, 7, 6, 8, 5, 4.</a:t>
            </a:r>
            <a:endParaRPr lang="ru-RU" sz="6600" dirty="0"/>
          </a:p>
        </p:txBody>
      </p:sp>
      <p:pic>
        <p:nvPicPr>
          <p:cNvPr id="8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0" y="3606085"/>
            <a:ext cx="8448541" cy="22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-1" y="4945488"/>
            <a:ext cx="8448541" cy="22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966693" y="3606085"/>
            <a:ext cx="8448541" cy="22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hdjpg.ru/img/picture/Apr/14/553ad069d0a38be19150ee577304de7b/5.jpg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06" t="65854" r="-106" b="806"/>
          <a:stretch/>
        </p:blipFill>
        <p:spPr bwMode="auto">
          <a:xfrm>
            <a:off x="3966692" y="4945488"/>
            <a:ext cx="8448541" cy="22534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281208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3435" y="1436456"/>
            <a:ext cx="1461860" cy="2083613"/>
          </a:xfrm>
          <a:prstGeom prst="rect">
            <a:avLst/>
          </a:prstGeom>
        </p:spPr>
      </p:pic>
      <p:sp>
        <p:nvSpPr>
          <p:cNvPr id="3" name="Скругленная прямоугольная выноска 2"/>
          <p:cNvSpPr/>
          <p:nvPr/>
        </p:nvSpPr>
        <p:spPr>
          <a:xfrm>
            <a:off x="663261" y="198581"/>
            <a:ext cx="11082271" cy="1151861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chemeClr val="tx1"/>
                </a:solidFill>
              </a:rPr>
              <a:t>Как найти значение суммы 8 + 3 без таблицы сложения?</a:t>
            </a:r>
            <a:endParaRPr lang="ru-RU" sz="4000" dirty="0">
              <a:solidFill>
                <a:schemeClr val="tx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034862" y="2016597"/>
            <a:ext cx="204436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8 + 3 =</a:t>
            </a:r>
            <a:endParaRPr lang="ru-RU" sz="5400" dirty="0"/>
          </a:p>
        </p:txBody>
      </p:sp>
      <p:cxnSp>
        <p:nvCxnSpPr>
          <p:cNvPr id="6" name="Прямая со стрелкой 5"/>
          <p:cNvCxnSpPr/>
          <p:nvPr/>
        </p:nvCxnSpPr>
        <p:spPr>
          <a:xfrm flipH="1">
            <a:off x="2846231" y="2743200"/>
            <a:ext cx="321972" cy="5537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cxnSp>
        <p:nvCxnSpPr>
          <p:cNvPr id="7" name="Прямая со стрелкой 6"/>
          <p:cNvCxnSpPr/>
          <p:nvPr/>
        </p:nvCxnSpPr>
        <p:spPr>
          <a:xfrm>
            <a:off x="3397770" y="2743200"/>
            <a:ext cx="321972" cy="553792"/>
          </a:xfrm>
          <a:prstGeom prst="straightConnector1">
            <a:avLst/>
          </a:prstGeom>
          <a:ln w="57150">
            <a:tailEnd type="triangle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43435" y="4139860"/>
            <a:ext cx="43831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4000" dirty="0" smtClean="0">
                <a:solidFill>
                  <a:srgbClr val="FF0000"/>
                </a:solidFill>
              </a:rPr>
              <a:t>дополняем 8 до 10</a:t>
            </a:r>
            <a:endParaRPr lang="ru-RU" sz="40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949309" y="2016597"/>
            <a:ext cx="34772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/>
              <a:t>8 + (2 + 1) </a:t>
            </a:r>
            <a:r>
              <a:rPr lang="ru-RU" sz="5400" dirty="0" smtClean="0"/>
              <a:t>=</a:t>
            </a:r>
            <a:endParaRPr lang="ru-RU" sz="54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7426543" y="2016597"/>
            <a:ext cx="3477234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/>
              <a:t>(8 + 2) + 1 </a:t>
            </a:r>
            <a:r>
              <a:rPr lang="ru-RU" sz="5400" dirty="0" smtClean="0"/>
              <a:t>=</a:t>
            </a:r>
            <a:endParaRPr lang="ru-RU" sz="54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10773862" y="2016597"/>
            <a:ext cx="886781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5400" dirty="0" smtClean="0"/>
              <a:t>11</a:t>
            </a:r>
            <a:endParaRPr lang="ru-RU" sz="5400" dirty="0"/>
          </a:p>
        </p:txBody>
      </p:sp>
      <p:sp>
        <p:nvSpPr>
          <p:cNvPr id="13" name="Прямоугольник 12"/>
          <p:cNvSpPr/>
          <p:nvPr/>
        </p:nvSpPr>
        <p:spPr>
          <a:xfrm>
            <a:off x="2512507" y="3336642"/>
            <a:ext cx="655696" cy="803219"/>
          </a:xfrm>
          <a:prstGeom prst="rect">
            <a:avLst/>
          </a:prstGeom>
          <a:ln w="57150">
            <a:solidFill>
              <a:srgbClr val="FF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/>
        </p:nvSpPr>
        <p:spPr>
          <a:xfrm>
            <a:off x="3566804" y="3336641"/>
            <a:ext cx="655696" cy="803219"/>
          </a:xfrm>
          <a:prstGeom prst="rect">
            <a:avLst/>
          </a:prstGeom>
          <a:ln w="57150">
            <a:solidFill>
              <a:srgbClr val="00B05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TextBox 7"/>
          <p:cNvSpPr txBox="1"/>
          <p:nvPr/>
        </p:nvSpPr>
        <p:spPr>
          <a:xfrm>
            <a:off x="2556727" y="3276585"/>
            <a:ext cx="585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2</a:t>
            </a:r>
            <a:endParaRPr lang="ru-RU" sz="5400" dirty="0"/>
          </a:p>
        </p:txBody>
      </p:sp>
      <p:sp>
        <p:nvSpPr>
          <p:cNvPr id="15" name="TextBox 14"/>
          <p:cNvSpPr txBox="1"/>
          <p:nvPr/>
        </p:nvSpPr>
        <p:spPr>
          <a:xfrm>
            <a:off x="3656369" y="3276585"/>
            <a:ext cx="585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1</a:t>
            </a:r>
            <a:endParaRPr lang="ru-RU" sz="5400" dirty="0"/>
          </a:p>
        </p:txBody>
      </p:sp>
      <p:sp>
        <p:nvSpPr>
          <p:cNvPr id="16" name="Прямоугольник 15"/>
          <p:cNvSpPr/>
          <p:nvPr/>
        </p:nvSpPr>
        <p:spPr>
          <a:xfrm>
            <a:off x="5219216" y="3336641"/>
            <a:ext cx="4294381" cy="193899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4000" dirty="0"/>
              <a:t>в</a:t>
            </a:r>
            <a:r>
              <a:rPr lang="ru-RU" sz="4000" dirty="0" smtClean="0"/>
              <a:t>оспользуемся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сочетательным </a:t>
            </a:r>
          </a:p>
          <a:p>
            <a:pPr algn="ctr"/>
            <a:r>
              <a:rPr lang="ru-RU" sz="40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законом </a:t>
            </a:r>
            <a:r>
              <a:rPr lang="ru-RU" sz="4000" dirty="0" smtClean="0"/>
              <a:t>сложения</a:t>
            </a:r>
            <a:endParaRPr lang="ru-RU" sz="4000" dirty="0"/>
          </a:p>
        </p:txBody>
      </p:sp>
      <p:sp>
        <p:nvSpPr>
          <p:cNvPr id="17" name="Выгнутая влево стрелка 16"/>
          <p:cNvSpPr/>
          <p:nvPr/>
        </p:nvSpPr>
        <p:spPr>
          <a:xfrm rot="16200000">
            <a:off x="6628121" y="2330165"/>
            <a:ext cx="569843" cy="1755660"/>
          </a:xfrm>
          <a:prstGeom prst="curved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3096834" y="3276585"/>
            <a:ext cx="585880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5400" dirty="0" smtClean="0"/>
              <a:t>+</a:t>
            </a:r>
            <a:endParaRPr lang="ru-RU" sz="5400" dirty="0"/>
          </a:p>
        </p:txBody>
      </p:sp>
    </p:spTree>
    <p:extLst>
      <p:ext uri="{BB962C8B-B14F-4D97-AF65-F5344CB8AC3E}">
        <p14:creationId xmlns:p14="http://schemas.microsoft.com/office/powerpoint/2010/main" val="295413178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5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/>
      <p:bldP spid="10" grpId="0"/>
      <p:bldP spid="11" grpId="0"/>
      <p:bldP spid="12" grpId="0"/>
      <p:bldP spid="13" grpId="0" animBg="1"/>
      <p:bldP spid="14" grpId="0" animBg="1"/>
      <p:bldP spid="8" grpId="0"/>
      <p:bldP spid="15" grpId="0"/>
      <p:bldP spid="16" grpId="0"/>
      <p:bldP spid="17" grpId="0" animBg="1"/>
      <p:bldP spid="1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кругленная прямоугольная выноска 2"/>
          <p:cNvSpPr/>
          <p:nvPr/>
        </p:nvSpPr>
        <p:spPr>
          <a:xfrm>
            <a:off x="128789" y="224339"/>
            <a:ext cx="11861442" cy="715819"/>
          </a:xfrm>
          <a:prstGeom prst="wedgeRoundRectCallout">
            <a:avLst>
              <a:gd name="adj1" fmla="val -38025"/>
              <a:gd name="adj2" fmla="val 83438"/>
              <a:gd name="adj3" fmla="val 16667"/>
            </a:avLst>
          </a:prstGeom>
          <a:solidFill>
            <a:schemeClr val="bg1"/>
          </a:solidFill>
          <a:ln w="3810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lvl="1" algn="ctr"/>
            <a:r>
              <a:rPr lang="ru-RU" sz="40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Дополнить до 10 </a:t>
            </a:r>
            <a:r>
              <a:rPr lang="ru-RU" sz="4000" dirty="0" smtClean="0">
                <a:solidFill>
                  <a:schemeClr val="tx1"/>
                </a:solidFill>
              </a:rPr>
              <a:t>+ </a:t>
            </a:r>
            <a:r>
              <a:rPr lang="ru-RU" sz="40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сочетательный закон сложения</a:t>
            </a:r>
            <a:endParaRPr lang="ru-RU" sz="4000" dirty="0">
              <a:solidFill>
                <a:srgbClr val="00B05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798" y="940158"/>
            <a:ext cx="1461860" cy="2083613"/>
          </a:xfrm>
          <a:prstGeom prst="rect">
            <a:avLst/>
          </a:prstGeom>
        </p:spPr>
      </p:pic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3"/>
          <a:srcRect l="18391" t="38512" r="42708" b="42650"/>
          <a:stretch/>
        </p:blipFill>
        <p:spPr>
          <a:xfrm>
            <a:off x="2097215" y="1224642"/>
            <a:ext cx="8746798" cy="238144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4"/>
          <a:srcRect l="58380" t="45202" r="16379" b="41946"/>
          <a:stretch/>
        </p:blipFill>
        <p:spPr>
          <a:xfrm>
            <a:off x="1996225" y="3763395"/>
            <a:ext cx="5834130" cy="1670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71047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19AC5EAA778EFE4AB81F53BA0C48C9BB" ma:contentTypeVersion="" ma:contentTypeDescription="Create a new document." ma:contentTypeScope="" ma:versionID="84a7b908d236d3feec5cdc52fe85ba7c">
  <xsd:schema xmlns:xsd="http://www.w3.org/2001/XMLSchema" xmlns:xs="http://www.w3.org/2001/XMLSchema" xmlns:p="http://schemas.microsoft.com/office/2006/metadata/properties" xmlns:ns1="http://schemas.microsoft.com/sharepoint/v3" xmlns:ns2="6ee78bd2-4339-4042-adc0-bcc646419980" xmlns:ns3="2547570a-e5f4-4946-a4c3-82580e42479e" targetNamespace="http://schemas.microsoft.com/office/2006/metadata/properties" ma:root="true" ma:fieldsID="af74c33d54415a86935cc44ad597ec52" ns1:_="" ns2:_="" ns3:_="">
    <xsd:import namespace="http://schemas.microsoft.com/sharepoint/v3"/>
    <xsd:import namespace="6ee78bd2-4339-4042-adc0-bcc646419980"/>
    <xsd:import namespace="2547570a-e5f4-4946-a4c3-82580e42479e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ingHintHash" minOccurs="0"/>
                <xsd:element ref="ns3:SharedWithDetails" minOccurs="0"/>
                <xsd:element ref="ns1:_ip_UnifiedCompliancePolicyProperties" minOccurs="0"/>
                <xsd:element ref="ns1:_ip_UnifiedCompliancePolicyUIAction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http://schemas.microsoft.com/sharepoint/v3" elementFormDefault="qualified">
    <xsd:import namespace="http://schemas.microsoft.com/office/2006/documentManagement/types"/>
    <xsd:import namespace="http://schemas.microsoft.com/office/infopath/2007/PartnerControls"/>
    <xsd:element name="_ip_UnifiedCompliancePolicyProperties" ma:index="11" nillable="true" ma:displayName="Unified Compliance Policy Properties" ma:hidden="true" ma:internalName="_ip_UnifiedCompliancePolicyProperties">
      <xsd:simpleType>
        <xsd:restriction base="dms:Note"/>
      </xsd:simpleType>
    </xsd:element>
    <xsd:element name="_ip_UnifiedCompliancePolicyUIAction" ma:index="12" nillable="true" ma:displayName="Unified Compliance Policy UI Action" ma:hidden="true" ma:internalName="_ip_UnifiedCompliancePolicyUIAction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6ee78bd2-4339-4042-adc0-bcc646419980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ingHintHash" ma:index="9" nillable="true" ma:displayName="Sharing Hint Hash" ma:internalName="SharingHintHash" ma:readOnly="true">
      <xsd:simpleType>
        <xsd:restriction base="dms:Text"/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547570a-e5f4-4946-a4c3-82580e42479e" elementFormDefault="qualified">
    <xsd:import namespace="http://schemas.microsoft.com/office/2006/documentManagement/types"/>
    <xsd:import namespace="http://schemas.microsoft.com/office/infopath/2007/PartnerControls"/>
    <xsd:element name="SharedWithDetails" ma:index="10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_ip_UnifiedCompliancePolicyUIAction xmlns="http://schemas.microsoft.com/sharepoint/v3" xsi:nil="true"/>
    <_ip_UnifiedCompliancePolicyProperties xmlns="http://schemas.microsoft.com/sharepoint/v3" xsi:nil="true"/>
  </documentManagement>
</p:properties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11738C6-D76B-4EA3-8A0C-A17BDC1DB5F2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microsoft.com/sharepoint/v3"/>
    <ds:schemaRef ds:uri="6ee78bd2-4339-4042-adc0-bcc646419980"/>
    <ds:schemaRef ds:uri="2547570a-e5f4-4946-a4c3-82580e42479e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2.xml><?xml version="1.0" encoding="utf-8"?>
<ds:datastoreItem xmlns:ds="http://schemas.openxmlformats.org/officeDocument/2006/customXml" ds:itemID="{3C2196CA-8D48-47B0-9C8C-268F70368960}">
  <ds:schemaRefs>
    <ds:schemaRef ds:uri="http://schemas.microsoft.com/sharepoint/v3"/>
    <ds:schemaRef ds:uri="http://purl.org/dc/terms/"/>
    <ds:schemaRef ds:uri="http://schemas.microsoft.com/office/2006/documentManagement/types"/>
    <ds:schemaRef ds:uri="http://schemas.openxmlformats.org/package/2006/metadata/core-properties"/>
    <ds:schemaRef ds:uri="http://schemas.microsoft.com/office/infopath/2007/PartnerControls"/>
    <ds:schemaRef ds:uri="http://purl.org/dc/elements/1.1/"/>
    <ds:schemaRef ds:uri="http://schemas.microsoft.com/office/2006/metadata/properties"/>
    <ds:schemaRef ds:uri="2547570a-e5f4-4946-a4c3-82580e42479e"/>
    <ds:schemaRef ds:uri="6ee78bd2-4339-4042-adc0-bcc646419980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2EC10D1-364F-4DE0-9381-C780B9C7D7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179</Words>
  <Application>Microsoft Office PowerPoint</Application>
  <PresentationFormat>Произвольный</PresentationFormat>
  <Paragraphs>34</Paragraphs>
  <Slides>17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17</vt:i4>
      </vt:variant>
    </vt:vector>
  </HeadingPairs>
  <TitlesOfParts>
    <vt:vector size="18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/>
  <cp:lastModifiedBy/>
  <cp:revision>1</cp:revision>
  <dcterms:created xsi:type="dcterms:W3CDTF">2017-07-10T13:40:08Z</dcterms:created>
  <dcterms:modified xsi:type="dcterms:W3CDTF">2017-09-29T05:02:41Z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0x01010019AC5EAA778EFE4AB81F53BA0C48C9BB</vt:lpwstr>
  </property>
</Properties>
</file>