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0" r:id="rId4"/>
    <p:sldId id="271" r:id="rId5"/>
    <p:sldId id="278" r:id="rId6"/>
    <p:sldId id="285" r:id="rId7"/>
    <p:sldId id="286" r:id="rId8"/>
    <p:sldId id="287" r:id="rId9"/>
    <p:sldId id="259" r:id="rId10"/>
    <p:sldId id="288" r:id="rId11"/>
    <p:sldId id="282" r:id="rId12"/>
    <p:sldId id="283" r:id="rId13"/>
    <p:sldId id="289" r:id="rId14"/>
    <p:sldId id="284" r:id="rId15"/>
    <p:sldId id="269" r:id="rId16"/>
    <p:sldId id="261" r:id="rId17"/>
    <p:sldId id="25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3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30.06.2017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6.png"/><Relationship Id="rId5" Type="http://schemas.openxmlformats.org/officeDocument/2006/relationships/image" Target="../media/image32.png"/><Relationship Id="rId10" Type="http://schemas.openxmlformats.org/officeDocument/2006/relationships/image" Target="../media/image20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163" t="25132" r="27267" b="28917"/>
          <a:stretch/>
        </p:blipFill>
        <p:spPr>
          <a:xfrm>
            <a:off x="1790164" y="0"/>
            <a:ext cx="8200979" cy="4108361"/>
          </a:xfrm>
          <a:prstGeom prst="rect">
            <a:avLst/>
          </a:prstGeom>
        </p:spPr>
      </p:pic>
      <p:pic>
        <p:nvPicPr>
          <p:cNvPr id="3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65" r="15136" b="43738"/>
          <a:stretch/>
        </p:blipFill>
        <p:spPr bwMode="auto">
          <a:xfrm>
            <a:off x="0" y="4327301"/>
            <a:ext cx="12192000" cy="249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88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716" t="28125" r="20140" b="10960"/>
          <a:stretch/>
        </p:blipFill>
        <p:spPr>
          <a:xfrm>
            <a:off x="682580" y="0"/>
            <a:ext cx="10856890" cy="686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3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992" t="21787" r="24297" b="5854"/>
          <a:stretch/>
        </p:blipFill>
        <p:spPr>
          <a:xfrm>
            <a:off x="1970468" y="0"/>
            <a:ext cx="8042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0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8092" t="30238" r="24199" b="15889"/>
          <a:stretch/>
        </p:blipFill>
        <p:spPr>
          <a:xfrm>
            <a:off x="721216" y="14509"/>
            <a:ext cx="10779617" cy="6843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4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795" t="24251" r="24495" b="25044"/>
          <a:stretch/>
        </p:blipFill>
        <p:spPr>
          <a:xfrm>
            <a:off x="296214" y="24606"/>
            <a:ext cx="11436439" cy="683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0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319037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ответили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301831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подлежащее?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310383" y="90774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сказуемое?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19037" y="91213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01831" y="91956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18935" y="916230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4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</a:t>
            </a:r>
            <a:r>
              <a:rPr lang="ru-RU" sz="6000" dirty="0" smtClean="0"/>
              <a:t>с. 34 упр. </a:t>
            </a:r>
            <a:r>
              <a:rPr lang="ru-RU" sz="6000" smtClean="0"/>
              <a:t>38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6399" t="21782" r="37902" b="14599"/>
          <a:stretch/>
        </p:blipFill>
        <p:spPr>
          <a:xfrm>
            <a:off x="4517408" y="2524835"/>
            <a:ext cx="2873034" cy="399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59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</a:t>
            </a:r>
            <a:r>
              <a:rPr lang="ru-RU" sz="3600" dirty="0" smtClean="0">
                <a:solidFill>
                  <a:schemeClr val="tx1"/>
                </a:solidFill>
              </a:rPr>
              <a:t>повторим то, что мы уже умеем.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395409" y="141669"/>
            <a:ext cx="11317250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Разделите текст на предложения.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36733" y="1834693"/>
            <a:ext cx="94451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Пришла осень птицы не поют они улетели в тёплые страны.</a:t>
            </a:r>
            <a:endParaRPr lang="ru-RU" sz="4400" dirty="0"/>
          </a:p>
        </p:txBody>
      </p:sp>
      <p:pic>
        <p:nvPicPr>
          <p:cNvPr id="8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71" r="15136" b="43738"/>
          <a:stretch/>
        </p:blipFill>
        <p:spPr bwMode="auto">
          <a:xfrm>
            <a:off x="0" y="3374265"/>
            <a:ext cx="12192000" cy="34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387489" y="141669"/>
            <a:ext cx="11317250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первое предложение. Найдите его основу.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87489" y="141669"/>
            <a:ext cx="11317250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второе предложение. Найдите его основу.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87489" y="141669"/>
            <a:ext cx="11317250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третье предложение. Найдите его основу.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379569" y="72468"/>
            <a:ext cx="11333090" cy="149394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У каждого члена предложения есть своё название. Сегодня мы узнаем, как называются главные члены предложения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" y="1435883"/>
            <a:ext cx="1603777" cy="206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7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835" t="21259" r="20140" b="15713"/>
          <a:stretch/>
        </p:blipFill>
        <p:spPr>
          <a:xfrm>
            <a:off x="1349465" y="0"/>
            <a:ext cx="1084253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48" y="4172754"/>
            <a:ext cx="2069106" cy="250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2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7203" t="43267" r="19150" b="17297"/>
          <a:stretch/>
        </p:blipFill>
        <p:spPr>
          <a:xfrm>
            <a:off x="0" y="0"/>
            <a:ext cx="12199851" cy="42500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1187" t="50347" r="43084" b="15724"/>
          <a:stretch/>
        </p:blipFill>
        <p:spPr>
          <a:xfrm>
            <a:off x="8889174" y="3439083"/>
            <a:ext cx="2819108" cy="341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1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876" t="36928" r="18260" b="22403"/>
          <a:stretch/>
        </p:blipFill>
        <p:spPr>
          <a:xfrm>
            <a:off x="0" y="0"/>
            <a:ext cx="12192000" cy="45061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1187" t="50347" r="43084" b="15724"/>
          <a:stretch/>
        </p:blipFill>
        <p:spPr>
          <a:xfrm>
            <a:off x="8889174" y="3439083"/>
            <a:ext cx="2819108" cy="341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23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2647" t="20378" r="23704" b="11488"/>
          <a:stretch/>
        </p:blipFill>
        <p:spPr>
          <a:xfrm>
            <a:off x="1171977" y="0"/>
            <a:ext cx="96047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900igr.net/up/datai/219943/0010-011-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72" y="0"/>
            <a:ext cx="635479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0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115</Words>
  <Application>Microsoft Office PowerPoint</Application>
  <PresentationFormat>Широкоэкранный</PresentationFormat>
  <Paragraphs>15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34 упр. 38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105</cp:revision>
  <dcterms:created xsi:type="dcterms:W3CDTF">2017-06-28T13:54:10Z</dcterms:created>
  <dcterms:modified xsi:type="dcterms:W3CDTF">2017-06-30T14:24:32Z</dcterms:modified>
</cp:coreProperties>
</file>