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0" r:id="rId4"/>
    <p:sldId id="271" r:id="rId5"/>
    <p:sldId id="275" r:id="rId6"/>
    <p:sldId id="276" r:id="rId7"/>
    <p:sldId id="277" r:id="rId8"/>
    <p:sldId id="278" r:id="rId9"/>
    <p:sldId id="280" r:id="rId10"/>
    <p:sldId id="282" r:id="rId11"/>
    <p:sldId id="279" r:id="rId12"/>
    <p:sldId id="281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3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820" y="141668"/>
            <a:ext cx="722504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Одолела нас дремота,</a:t>
            </a:r>
          </a:p>
          <a:p>
            <a:r>
              <a:rPr lang="ru-RU" sz="3600" dirty="0" smtClean="0"/>
              <a:t>Шевельнуться неохота.</a:t>
            </a:r>
          </a:p>
          <a:p>
            <a:r>
              <a:rPr lang="ru-RU" sz="3600" dirty="0" smtClean="0"/>
              <a:t>Ну-ка, делайте со мною</a:t>
            </a:r>
          </a:p>
          <a:p>
            <a:r>
              <a:rPr lang="ru-RU" sz="3600" dirty="0" smtClean="0"/>
              <a:t>Упражнение такое:</a:t>
            </a:r>
          </a:p>
          <a:p>
            <a:r>
              <a:rPr lang="ru-RU" sz="3600" dirty="0" smtClean="0"/>
              <a:t>Вверх, вниз потянись,</a:t>
            </a:r>
          </a:p>
          <a:p>
            <a:r>
              <a:rPr lang="ru-RU" sz="3600" dirty="0" smtClean="0"/>
              <a:t>Окончательно проснись.</a:t>
            </a:r>
          </a:p>
          <a:p>
            <a:r>
              <a:rPr lang="ru-RU" sz="3600" dirty="0" smtClean="0"/>
              <a:t>Все ребята дружно встали</a:t>
            </a:r>
          </a:p>
          <a:p>
            <a:r>
              <a:rPr lang="ru-RU" sz="3600" dirty="0" smtClean="0"/>
              <a:t>И на месте зашагали.</a:t>
            </a:r>
          </a:p>
          <a:p>
            <a:r>
              <a:rPr lang="ru-RU" sz="3600" dirty="0" smtClean="0"/>
              <a:t>Как пружинки, мы присели,</a:t>
            </a:r>
          </a:p>
          <a:p>
            <a:r>
              <a:rPr lang="ru-RU" sz="3600" dirty="0" smtClean="0"/>
              <a:t>А потом тихонько сели.</a:t>
            </a:r>
          </a:p>
        </p:txBody>
      </p:sp>
      <p:pic>
        <p:nvPicPr>
          <p:cNvPr id="8194" name="Picture 2" descr="http://trebushevskaya.mrnep.edumsko.ru/uploads/7000/26901/persona/folders/fizra.jpg?1486543848776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5"/>
          <a:stretch/>
        </p:blipFill>
        <p:spPr bwMode="auto">
          <a:xfrm>
            <a:off x="5125837" y="0"/>
            <a:ext cx="7066163" cy="672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40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262" t="40625" r="36274" b="38776"/>
          <a:stretch/>
        </p:blipFill>
        <p:spPr>
          <a:xfrm>
            <a:off x="0" y="0"/>
            <a:ext cx="12192000" cy="33250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5418" y="4702100"/>
            <a:ext cx="11140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Жёлтый листочек упал с берёзки.</a:t>
            </a:r>
            <a:endParaRPr lang="ru-RU" sz="5400" dirty="0"/>
          </a:p>
        </p:txBody>
      </p:sp>
      <p:sp>
        <p:nvSpPr>
          <p:cNvPr id="6" name="Выгнутая влево стрелка 5"/>
          <p:cNvSpPr/>
          <p:nvPr/>
        </p:nvSpPr>
        <p:spPr>
          <a:xfrm rot="5400000">
            <a:off x="2991703" y="3565983"/>
            <a:ext cx="759854" cy="17052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1168" y="3211816"/>
            <a:ext cx="2881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КАКОЙ?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 rot="16200000" flipH="1">
            <a:off x="7486430" y="3775707"/>
            <a:ext cx="759854" cy="17052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69000" y="3325090"/>
            <a:ext cx="2794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ОТКУДА?</a:t>
            </a:r>
            <a:endParaRPr lang="ru-RU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40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262" t="40625" r="36274" b="38776"/>
          <a:stretch/>
        </p:blipFill>
        <p:spPr>
          <a:xfrm>
            <a:off x="0" y="0"/>
            <a:ext cx="12192000" cy="33250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5418" y="4702100"/>
            <a:ext cx="11140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Художник рисует осенние листья.</a:t>
            </a:r>
            <a:endParaRPr lang="ru-RU" sz="5400" dirty="0"/>
          </a:p>
        </p:txBody>
      </p:sp>
      <p:sp>
        <p:nvSpPr>
          <p:cNvPr id="6" name="Выгнутая влево стрелка 5"/>
          <p:cNvSpPr/>
          <p:nvPr/>
        </p:nvSpPr>
        <p:spPr>
          <a:xfrm rot="5400000">
            <a:off x="8079543" y="3589462"/>
            <a:ext cx="759854" cy="208247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18231" y="3293779"/>
            <a:ext cx="2881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КАКИЕ?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 rot="5400000" flipH="1" flipV="1">
            <a:off x="7084210" y="3617438"/>
            <a:ext cx="759854" cy="439003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20329" y="6076756"/>
            <a:ext cx="2794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ЧТО?</a:t>
            </a:r>
            <a:endParaRPr lang="ru-RU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0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301831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нового вы узнали о предложении?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основа предложения?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19036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10433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10432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4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мы уже умеем.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395409" y="141669"/>
            <a:ext cx="11317250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вы понимаете смысл этой пословицы?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3391" y="2050764"/>
            <a:ext cx="9445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Чем меньше слов, тем больше дров.</a:t>
            </a: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9" y="1119305"/>
            <a:ext cx="1603777" cy="2068916"/>
          </a:xfrm>
          <a:prstGeom prst="rect">
            <a:avLst/>
          </a:prstGeom>
        </p:spPr>
      </p:pic>
      <p:pic>
        <p:nvPicPr>
          <p:cNvPr id="1028" name="Picture 4" descr="https://img3.stockfresh.com/files/c/clairev/m/26/3153592_stock-photo-image-with-lumberjack-theme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088" y="2940048"/>
            <a:ext cx="3128538" cy="363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7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189377" y="213852"/>
            <a:ext cx="8928895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пословицу под диктовку.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48844" y="1769042"/>
            <a:ext cx="9445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Чем меньше слов, тем больше дров.</a:t>
            </a: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9" y="1119305"/>
            <a:ext cx="1603777" cy="2068916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189376" y="213852"/>
            <a:ext cx="8928895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Проверьте себя.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8844" y="2923342"/>
            <a:ext cx="9445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Почему пишется СЛО</a:t>
            </a:r>
            <a:r>
              <a:rPr lang="ru-RU" sz="4400" dirty="0" smtClean="0">
                <a:solidFill>
                  <a:srgbClr val="00B050"/>
                </a:solidFill>
              </a:rPr>
              <a:t>В</a:t>
            </a:r>
            <a:r>
              <a:rPr lang="ru-RU" sz="4400" dirty="0" smtClean="0"/>
              <a:t>, а не СЛО</a:t>
            </a:r>
            <a:r>
              <a:rPr lang="ru-RU" sz="4400" dirty="0" smtClean="0">
                <a:solidFill>
                  <a:srgbClr val="FF0000"/>
                </a:solidFill>
              </a:rPr>
              <a:t>Ф</a:t>
            </a:r>
            <a:r>
              <a:rPr lang="ru-RU" sz="4400" dirty="0" smtClean="0"/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8844" y="3692921"/>
            <a:ext cx="9445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Почему пишется ДРО</a:t>
            </a:r>
            <a:r>
              <a:rPr lang="ru-RU" sz="4400" dirty="0" smtClean="0">
                <a:solidFill>
                  <a:srgbClr val="00B050"/>
                </a:solidFill>
              </a:rPr>
              <a:t>В</a:t>
            </a:r>
            <a:r>
              <a:rPr lang="ru-RU" sz="4400" dirty="0" smtClean="0"/>
              <a:t>, а не ДРО</a:t>
            </a:r>
            <a:r>
              <a:rPr lang="ru-RU" sz="4400" dirty="0" smtClean="0">
                <a:solidFill>
                  <a:srgbClr val="FF0000"/>
                </a:solidFill>
              </a:rPr>
              <a:t>Ф</a:t>
            </a:r>
            <a:r>
              <a:rPr lang="ru-RU" sz="4400" dirty="0" smtClean="0"/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48844" y="4462362"/>
            <a:ext cx="9445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Зачем нужен Ь в слове МЕН</a:t>
            </a:r>
            <a:r>
              <a:rPr lang="ru-RU" sz="4400" dirty="0" smtClean="0">
                <a:solidFill>
                  <a:srgbClr val="00B050"/>
                </a:solidFill>
              </a:rPr>
              <a:t>Ь</a:t>
            </a:r>
            <a:r>
              <a:rPr lang="ru-RU" sz="4400" dirty="0" smtClean="0"/>
              <a:t>ШЕ?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8844" y="5231803"/>
            <a:ext cx="9445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Зачем нужен Ь в слове БОЛ</a:t>
            </a:r>
            <a:r>
              <a:rPr lang="ru-RU" sz="4400" dirty="0" smtClean="0">
                <a:solidFill>
                  <a:srgbClr val="00B050"/>
                </a:solidFill>
              </a:rPr>
              <a:t>Ь</a:t>
            </a:r>
            <a:r>
              <a:rPr lang="ru-RU" sz="4400" dirty="0" smtClean="0"/>
              <a:t>ШЕ?</a:t>
            </a:r>
          </a:p>
        </p:txBody>
      </p:sp>
    </p:spTree>
    <p:extLst>
      <p:ext uri="{BB962C8B-B14F-4D97-AF65-F5344CB8AC3E}">
        <p14:creationId xmlns:p14="http://schemas.microsoft.com/office/powerpoint/2010/main" val="31386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07" y="1305349"/>
            <a:ext cx="1802770" cy="2068916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4" y="226731"/>
            <a:ext cx="11663966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называется профессия человека, который рубит лес?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25004" y="235487"/>
            <a:ext cx="11663966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Составьте и запишите предложение про ЛЕСОРУБА.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1" r="15136" b="43738"/>
          <a:stretch/>
        </p:blipFill>
        <p:spPr bwMode="auto">
          <a:xfrm>
            <a:off x="0" y="3374265"/>
            <a:ext cx="12192000" cy="34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4" y="233656"/>
            <a:ext cx="11663966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в предложении его основу - главные члены.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25004" y="235054"/>
            <a:ext cx="11663966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Для чего нужны остальные слова в предложении?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25004" y="240581"/>
            <a:ext cx="11663966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мы узнаем, как они называются.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0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460" t="28125" r="25287" b="37896"/>
          <a:stretch/>
        </p:blipFill>
        <p:spPr>
          <a:xfrm>
            <a:off x="129370" y="0"/>
            <a:ext cx="12062630" cy="432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281" t="45027" r="19349" b="34022"/>
          <a:stretch/>
        </p:blipFill>
        <p:spPr>
          <a:xfrm>
            <a:off x="0" y="463639"/>
            <a:ext cx="12212204" cy="23439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76" y="3358621"/>
            <a:ext cx="2641600" cy="319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2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262" t="40625" r="36274" b="38776"/>
          <a:stretch/>
        </p:blipFill>
        <p:spPr>
          <a:xfrm>
            <a:off x="0" y="0"/>
            <a:ext cx="12192000" cy="33250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4407" y="4572001"/>
            <a:ext cx="8384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Тихо веет осенний ветерок.</a:t>
            </a:r>
            <a:endParaRPr lang="ru-RU" sz="5400" dirty="0"/>
          </a:p>
        </p:txBody>
      </p:sp>
      <p:sp>
        <p:nvSpPr>
          <p:cNvPr id="6" name="Выгнутая влево стрелка 5"/>
          <p:cNvSpPr/>
          <p:nvPr/>
        </p:nvSpPr>
        <p:spPr>
          <a:xfrm rot="5400000">
            <a:off x="2991703" y="3565983"/>
            <a:ext cx="759854" cy="17052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78807" y="3211816"/>
            <a:ext cx="1764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КАК?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 rot="5400000">
            <a:off x="6868244" y="3679257"/>
            <a:ext cx="759854" cy="17052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3325090"/>
            <a:ext cx="2794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КАКОЙ?</a:t>
            </a:r>
            <a:endParaRPr lang="ru-RU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30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231</Words>
  <Application>Microsoft Office PowerPoint</Application>
  <PresentationFormat>Произвольный</PresentationFormat>
  <Paragraphs>41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95</cp:revision>
  <dcterms:created xsi:type="dcterms:W3CDTF">2017-06-28T13:54:10Z</dcterms:created>
  <dcterms:modified xsi:type="dcterms:W3CDTF">2017-09-18T12:17:24Z</dcterms:modified>
</cp:coreProperties>
</file>