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0" r:id="rId4"/>
    <p:sldId id="271" r:id="rId5"/>
    <p:sldId id="273" r:id="rId6"/>
    <p:sldId id="274" r:id="rId7"/>
    <p:sldId id="275" r:id="rId8"/>
    <p:sldId id="278" r:id="rId9"/>
    <p:sldId id="276" r:id="rId10"/>
    <p:sldId id="277" r:id="rId11"/>
    <p:sldId id="269" r:id="rId12"/>
    <p:sldId id="25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-108" y="-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731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15.09.2017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" y="180305"/>
            <a:ext cx="12192000" cy="72719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Составьте предложения. Подчеркните основу предложений.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39413" y="958613"/>
            <a:ext cx="96419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ru-RU" sz="4000" dirty="0" smtClean="0"/>
              <a:t>Ветер, подул, сильный.</a:t>
            </a:r>
          </a:p>
          <a:p>
            <a:pPr marL="742950" indent="-742950">
              <a:buAutoNum type="arabicPeriod"/>
            </a:pPr>
            <a:r>
              <a:rPr lang="ru-RU" sz="4000" dirty="0" smtClean="0"/>
              <a:t>Закружились, крупные, воздухе, снежинки, в.</a:t>
            </a:r>
            <a:endParaRPr lang="ru-RU" sz="4000" dirty="0"/>
          </a:p>
          <a:p>
            <a:pPr marL="742950" indent="-742950">
              <a:buAutoNum type="arabicPeriod"/>
            </a:pPr>
            <a:r>
              <a:rPr lang="ru-RU" sz="4000" dirty="0" smtClean="0"/>
              <a:t>Снег, хлопьями, крупными, повалил.</a:t>
            </a:r>
          </a:p>
        </p:txBody>
      </p:sp>
      <p:pic>
        <p:nvPicPr>
          <p:cNvPr id="6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8" r="15136" b="43738"/>
          <a:stretch/>
        </p:blipFill>
        <p:spPr bwMode="auto">
          <a:xfrm>
            <a:off x="0" y="3400023"/>
            <a:ext cx="12192000" cy="342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53"/>
          <a:stretch/>
        </p:blipFill>
        <p:spPr>
          <a:xfrm>
            <a:off x="318650" y="1276365"/>
            <a:ext cx="1754849" cy="207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3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ответили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301831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нового вы узнали о предложении?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319037" y="90774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такое основа предложения?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19036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10433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10432" y="90774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44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мы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324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2221" y="180305"/>
            <a:ext cx="11317250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Разгадайте закономерность и продолжите ряды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14411" y="1276365"/>
            <a:ext cx="87705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1. Ружьё, сыновья, ...</a:t>
            </a:r>
          </a:p>
          <a:p>
            <a:r>
              <a:rPr lang="ru-RU" sz="4400" dirty="0" smtClean="0"/>
              <a:t>2. Петя, Ира, …</a:t>
            </a:r>
            <a:endParaRPr lang="ru-RU" sz="4400" dirty="0"/>
          </a:p>
        </p:txBody>
      </p:sp>
      <p:pic>
        <p:nvPicPr>
          <p:cNvPr id="6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8" r="15136" b="43738"/>
          <a:stretch/>
        </p:blipFill>
        <p:spPr bwMode="auto">
          <a:xfrm>
            <a:off x="0" y="3400023"/>
            <a:ext cx="12192000" cy="342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9" y="1119305"/>
            <a:ext cx="1603777" cy="206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77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2221" y="180305"/>
            <a:ext cx="11317250" cy="785610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предложения можно составить из этих слов?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98501" y="1769042"/>
            <a:ext cx="92985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СОЛНЫШКО  СВЕТИТ  ЯРКО  ОСЕННЕЕ</a:t>
            </a:r>
            <a:endParaRPr lang="ru-RU" sz="4400" dirty="0"/>
          </a:p>
        </p:txBody>
      </p:sp>
      <p:pic>
        <p:nvPicPr>
          <p:cNvPr id="6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28" r="15136" b="43738"/>
          <a:stretch/>
        </p:blipFill>
        <p:spPr bwMode="auto">
          <a:xfrm>
            <a:off x="0" y="3400023"/>
            <a:ext cx="12192000" cy="342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89" y="1119305"/>
            <a:ext cx="1603777" cy="206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634346" y="257576"/>
            <a:ext cx="9424054" cy="3374265"/>
          </a:xfrm>
          <a:prstGeom prst="wedgeRoundRectCallout">
            <a:avLst>
              <a:gd name="adj1" fmla="val -34392"/>
              <a:gd name="adj2" fmla="val 7043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записанном вами предложении 4 слова. Если представить, что предложение - это семья, то в этой семье будут 4 члена семьи, то есть 4 </a:t>
            </a:r>
            <a:r>
              <a:rPr lang="ru-RU" sz="3600" b="1" dirty="0" smtClean="0">
                <a:solidFill>
                  <a:srgbClr val="00B050"/>
                </a:solidFill>
              </a:rPr>
              <a:t>члена предложения</a:t>
            </a:r>
            <a:r>
              <a:rPr lang="ru-RU" sz="3600" dirty="0" smtClean="0">
                <a:solidFill>
                  <a:schemeClr val="tx1"/>
                </a:solidFill>
              </a:rPr>
              <a:t>. Все слова в предложении связаны и помогают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друг другу лучше передать мысль.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05" y="4119210"/>
            <a:ext cx="2033740" cy="262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8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293" t="33760" r="25980" b="7086"/>
          <a:stretch/>
        </p:blipFill>
        <p:spPr>
          <a:xfrm>
            <a:off x="360608" y="0"/>
            <a:ext cx="11491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0456" y="0"/>
            <a:ext cx="72250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Раз - подняться, потянуться,</a:t>
            </a:r>
          </a:p>
          <a:p>
            <a:r>
              <a:rPr lang="ru-RU" sz="3600" dirty="0" smtClean="0"/>
              <a:t>Два - нагнуться, разогнуться,</a:t>
            </a:r>
          </a:p>
          <a:p>
            <a:r>
              <a:rPr lang="ru-RU" sz="3600" dirty="0" smtClean="0"/>
              <a:t>Три - в ладоши три хлопка,</a:t>
            </a:r>
          </a:p>
          <a:p>
            <a:r>
              <a:rPr lang="ru-RU" sz="3600" dirty="0" smtClean="0"/>
              <a:t>Головою три кивка.</a:t>
            </a:r>
          </a:p>
          <a:p>
            <a:r>
              <a:rPr lang="ru-RU" sz="3600" dirty="0" smtClean="0"/>
              <a:t>На четыре руки шире,</a:t>
            </a:r>
          </a:p>
          <a:p>
            <a:r>
              <a:rPr lang="ru-RU" sz="3600" dirty="0" smtClean="0"/>
              <a:t>Пять - руками помахать,</a:t>
            </a:r>
          </a:p>
          <a:p>
            <a:r>
              <a:rPr lang="ru-RU" sz="3600" dirty="0" smtClean="0"/>
              <a:t>Шесть - за парту тихо сесть.</a:t>
            </a:r>
          </a:p>
        </p:txBody>
      </p:sp>
      <p:pic>
        <p:nvPicPr>
          <p:cNvPr id="1026" name="Picture 2" descr="http://nigaj.ucoz.ru/oformlenie/zaryadka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3262512"/>
            <a:ext cx="7667625" cy="372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08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489" t="23900" r="19349" b="58318"/>
          <a:stretch/>
        </p:blipFill>
        <p:spPr>
          <a:xfrm>
            <a:off x="0" y="0"/>
            <a:ext cx="12192000" cy="19608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2678" t="43007" r="27254" b="16343"/>
          <a:stretch/>
        </p:blipFill>
        <p:spPr>
          <a:xfrm>
            <a:off x="1186069" y="1960816"/>
            <a:ext cx="9819861" cy="4482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206</Words>
  <Application>Microsoft Office PowerPoint</Application>
  <PresentationFormat>Произвольный</PresentationFormat>
  <Paragraphs>26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72</cp:revision>
  <dcterms:created xsi:type="dcterms:W3CDTF">2017-06-28T13:54:10Z</dcterms:created>
  <dcterms:modified xsi:type="dcterms:W3CDTF">2017-09-15T11:57:42Z</dcterms:modified>
</cp:coreProperties>
</file>