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3"/>
  </p:notesMasterIdLst>
  <p:handoutMasterIdLst>
    <p:handoutMasterId r:id="rId24"/>
  </p:handoutMasterIdLst>
  <p:sldIdLst>
    <p:sldId id="263" r:id="rId5"/>
    <p:sldId id="269" r:id="rId6"/>
    <p:sldId id="313" r:id="rId7"/>
    <p:sldId id="288" r:id="rId8"/>
    <p:sldId id="302" r:id="rId9"/>
    <p:sldId id="318" r:id="rId10"/>
    <p:sldId id="319" r:id="rId11"/>
    <p:sldId id="320" r:id="rId12"/>
    <p:sldId id="321" r:id="rId13"/>
    <p:sldId id="322" r:id="rId14"/>
    <p:sldId id="323" r:id="rId15"/>
    <p:sldId id="278" r:id="rId16"/>
    <p:sldId id="296" r:id="rId17"/>
    <p:sldId id="324" r:id="rId18"/>
    <p:sldId id="316" r:id="rId19"/>
    <p:sldId id="317" r:id="rId20"/>
    <p:sldId id="287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FF99"/>
    <a:srgbClr val="99FF66"/>
    <a:srgbClr val="FFCC99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Действия в скобках выполняются в первую очередь!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9170" t="43970" r="15686" b="37368"/>
          <a:stretch/>
        </p:blipFill>
        <p:spPr>
          <a:xfrm>
            <a:off x="2794714" y="2087757"/>
            <a:ext cx="4945490" cy="3426286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63260" y="198580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догадался, какое правило здесь работает?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5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Это правило называется </a:t>
            </a:r>
          </a:p>
          <a:p>
            <a:pPr lvl="1"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сочетательный закон сложения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736" t="53653" r="22812" b="28565"/>
          <a:stretch/>
        </p:blipFill>
        <p:spPr>
          <a:xfrm>
            <a:off x="2078457" y="1823739"/>
            <a:ext cx="9667075" cy="1808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132" t="36576" r="45678" b="37543"/>
          <a:stretch/>
        </p:blipFill>
        <p:spPr>
          <a:xfrm>
            <a:off x="3031221" y="3631841"/>
            <a:ext cx="6346349" cy="305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1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1051361" y="110269"/>
            <a:ext cx="11041901" cy="108746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Потренируемся использовать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сочетательный закон сложения.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0" y="654002"/>
            <a:ext cx="1551422" cy="2083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312" t="26716" r="15091" b="53389"/>
          <a:stretch/>
        </p:blipFill>
        <p:spPr>
          <a:xfrm>
            <a:off x="0" y="2737615"/>
            <a:ext cx="12192000" cy="198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6312" t="35343" r="48036" b="59375"/>
          <a:stretch/>
        </p:blipFill>
        <p:spPr>
          <a:xfrm>
            <a:off x="564316" y="231819"/>
            <a:ext cx="10678941" cy="889460"/>
          </a:xfrm>
          <a:prstGeom prst="rect">
            <a:avLst/>
          </a:prstGeom>
          <a:ln w="57150">
            <a:solidFill>
              <a:srgbClr val="FF696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412" t="46787" r="50033" b="41417"/>
          <a:stretch/>
        </p:blipFill>
        <p:spPr>
          <a:xfrm>
            <a:off x="1832885" y="1378752"/>
            <a:ext cx="8141802" cy="1609147"/>
          </a:xfrm>
          <a:prstGeom prst="rect">
            <a:avLst/>
          </a:prstGeom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987899"/>
            <a:ext cx="12192000" cy="38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7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3" b="878"/>
          <a:stretch/>
        </p:blipFill>
        <p:spPr bwMode="auto">
          <a:xfrm>
            <a:off x="0" y="2987899"/>
            <a:ext cx="12192000" cy="38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848" t="35871" r="14993" b="47051"/>
          <a:stretch/>
        </p:blipFill>
        <p:spPr>
          <a:xfrm>
            <a:off x="0" y="0"/>
            <a:ext cx="12192000" cy="1622255"/>
          </a:xfrm>
          <a:prstGeom prst="rect">
            <a:avLst/>
          </a:prstGeom>
        </p:spPr>
      </p:pic>
      <p:pic>
        <p:nvPicPr>
          <p:cNvPr id="9220" name="Picture 4" descr="https://t4.ftcdn.net/jpg/00/93/82/85/500_F_93828519_Mv4cgHwf4KyqDIy0w2rmugA7ELY7vQj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116" y="1039158"/>
            <a:ext cx="3398994" cy="261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91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2650" t="21787" r="34196" b="68882"/>
          <a:stretch/>
        </p:blipFill>
        <p:spPr>
          <a:xfrm>
            <a:off x="0" y="-1"/>
            <a:ext cx="12192000" cy="12033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23493" y="1203306"/>
            <a:ext cx="4872507" cy="90882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1468192" y="1035881"/>
            <a:ext cx="8796270" cy="5299581"/>
            <a:chOff x="1159099" y="1228591"/>
            <a:chExt cx="8796270" cy="5299581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l="44622" t="23195" r="13805" b="29446"/>
            <a:stretch/>
          </p:blipFill>
          <p:spPr>
            <a:xfrm>
              <a:off x="1833092" y="1326050"/>
              <a:ext cx="8122277" cy="5202122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159099" y="1228591"/>
              <a:ext cx="4872507" cy="9088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880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15" y="1739914"/>
            <a:ext cx="10958237" cy="46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6" y="136026"/>
            <a:ext cx="11964474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Чем интересны эти числа?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7797" t="50836" r="46569" b="37896"/>
          <a:stretch/>
        </p:blipFill>
        <p:spPr>
          <a:xfrm>
            <a:off x="128788" y="3279637"/>
            <a:ext cx="11964473" cy="212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Мы уже знаем, что действия в выражении выполняются по порядку, слева направо.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78" y="1589620"/>
            <a:ext cx="1461860" cy="2083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2895" y="2026919"/>
            <a:ext cx="4713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5 + 2 + 1 = </a:t>
            </a:r>
          </a:p>
          <a:p>
            <a:r>
              <a:rPr lang="ru-RU" sz="7200" dirty="0" smtClean="0"/>
              <a:t>8 - 3 + 4 = </a:t>
            </a:r>
            <a:endParaRPr lang="ru-RU" sz="72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264795" y="1589620"/>
            <a:ext cx="3116687" cy="45076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63261" y="18840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А что изменится, если в выражение поставить скобки?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3238" y="4142060"/>
            <a:ext cx="47136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5 + (2 + 1) = </a:t>
            </a:r>
          </a:p>
          <a:p>
            <a:r>
              <a:rPr lang="ru-RU" sz="7200" dirty="0" smtClean="0"/>
              <a:t>8 - (3 + 4) = </a:t>
            </a:r>
            <a:endParaRPr lang="ru-RU" sz="72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Действия в скобках выполняются в первую очередь!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18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Действия в скобках выполняются в первую очередь!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708" t="37280" r="60229" b="41945"/>
          <a:stretch/>
        </p:blipFill>
        <p:spPr>
          <a:xfrm>
            <a:off x="2949262" y="2034860"/>
            <a:ext cx="7405352" cy="375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Действия в скобках выполняются в первую очередь!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114" t="44498" r="60426" b="37544"/>
          <a:stretch/>
        </p:blipFill>
        <p:spPr>
          <a:xfrm>
            <a:off x="2730319" y="2099256"/>
            <a:ext cx="7585657" cy="326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0" y="1548228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Действия в скобках выполняются в первую очередь!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2543" t="44674" r="34690" b="37192"/>
          <a:stretch/>
        </p:blipFill>
        <p:spPr>
          <a:xfrm>
            <a:off x="2627290" y="2279561"/>
            <a:ext cx="7851110" cy="351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schemas.microsoft.com/office/2006/documentManagement/types"/>
    <ds:schemaRef ds:uri="http://schemas.microsoft.com/sharepoint/v3"/>
    <ds:schemaRef ds:uri="http://purl.org/dc/elements/1.1/"/>
    <ds:schemaRef ds:uri="2547570a-e5f4-4946-a4c3-82580e42479e"/>
    <ds:schemaRef ds:uri="http://schemas.openxmlformats.org/package/2006/metadata/core-properties"/>
    <ds:schemaRef ds:uri="http://purl.org/dc/terms/"/>
    <ds:schemaRef ds:uri="6ee78bd2-4339-4042-adc0-bcc646419980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189</Words>
  <Application>Microsoft Office PowerPoint</Application>
  <PresentationFormat>Произвольный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2017-09-22T12:50:12Z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