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301" r:id="rId3"/>
    <p:sldId id="259" r:id="rId4"/>
    <p:sldId id="291" r:id="rId5"/>
    <p:sldId id="310" r:id="rId6"/>
    <p:sldId id="313" r:id="rId7"/>
    <p:sldId id="314" r:id="rId8"/>
    <p:sldId id="330" r:id="rId9"/>
    <p:sldId id="340" r:id="rId10"/>
    <p:sldId id="317" r:id="rId11"/>
    <p:sldId id="318" r:id="rId12"/>
    <p:sldId id="336" r:id="rId13"/>
    <p:sldId id="341" r:id="rId14"/>
    <p:sldId id="274" r:id="rId15"/>
    <p:sldId id="275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030514"/>
            <a:ext cx="2572595" cy="2488754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7715" y="285019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сказку по ролям.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538" t="25942" r="38064" b="23263"/>
          <a:stretch/>
        </p:blipFill>
        <p:spPr>
          <a:xfrm>
            <a:off x="697995" y="1030514"/>
            <a:ext cx="8732723" cy="5617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51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333312"/>
            <a:ext cx="1756386" cy="2685244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203198" y="180787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Куда шёл солдат? Почему он постучался именно в эту избу?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AutoShape 2" descr="http://www.playing-field.ru/img/2015/051901/552787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2" name="Picture 14" descr="http://audiohrestomatiya.ru/a_competitions2/75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" t="7004" r="5013" b="8117"/>
          <a:stretch/>
        </p:blipFill>
        <p:spPr bwMode="auto">
          <a:xfrm>
            <a:off x="3004457" y="1333312"/>
            <a:ext cx="3976915" cy="5387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ая прямоугольная выноска 35"/>
          <p:cNvSpPr/>
          <p:nvPr/>
        </p:nvSpPr>
        <p:spPr>
          <a:xfrm>
            <a:off x="203197" y="180786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попросил солдат у старухи? Как старуха ответила на просьбу?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203196" y="176914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придумал солдат? Как у него получилось сварить кашу?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215900" y="178364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Какой солдат по характеру?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>
            <a:off x="215900" y="191849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можно сказать о старухе?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>
            <a:off x="215900" y="191848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солдат не стал спорить со старухой?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1" name="Скругленная прямоугольная выноска 40"/>
          <p:cNvSpPr/>
          <p:nvPr/>
        </p:nvSpPr>
        <p:spPr>
          <a:xfrm>
            <a:off x="203196" y="163430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солдат ел и посмеивался?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Соберите пословицы и объясните их смысл.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8341" y="1172316"/>
            <a:ext cx="3817258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Смётка (смекалка)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6401909" y="3180021"/>
            <a:ext cx="3817258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дороже богатства.</a:t>
            </a:r>
            <a:endParaRPr lang="ru-RU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1291770" y="4162298"/>
            <a:ext cx="4528460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Если сила не возьмёт,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5979884" y="1670514"/>
            <a:ext cx="2206173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 скупого</a:t>
            </a:r>
            <a:endParaRPr lang="ru-RU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348341" y="2828890"/>
            <a:ext cx="4528460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то смекалка выручит.</a:t>
            </a:r>
            <a:endParaRPr lang="ru-RU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5820230" y="5379061"/>
            <a:ext cx="4151087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больше пропадает.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334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7650" name="Picture 2" descr="https://www.ruspeach.com/upload/iblock/c17/c17b64da7e501dbb0149be910130d29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4" y="1064514"/>
            <a:ext cx="7464425" cy="5523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67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44-46 </a:t>
            </a:r>
            <a:r>
              <a:rPr lang="ru-RU" sz="6600" dirty="0" err="1" smtClean="0"/>
              <a:t>выр</a:t>
            </a:r>
            <a:r>
              <a:rPr lang="ru-RU" sz="6600" dirty="0" smtClean="0"/>
              <a:t>. чт.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geronimo.org.ua/images/news16/14826475_1023550824422743_721318220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5"/>
          <a:stretch/>
        </p:blipFill>
        <p:spPr bwMode="auto">
          <a:xfrm>
            <a:off x="3251201" y="0"/>
            <a:ext cx="553003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6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7696" t="30590" r="27762" b="31558"/>
          <a:stretch/>
        </p:blipFill>
        <p:spPr>
          <a:xfrm>
            <a:off x="734095" y="1352280"/>
            <a:ext cx="8706721" cy="4159878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мы относим к устному народному творчеству.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35852" y="308627"/>
            <a:ext cx="9824463" cy="6190247"/>
            <a:chOff x="904032" y="385900"/>
            <a:chExt cx="9824463" cy="6190247"/>
          </a:xfrm>
        </p:grpSpPr>
        <p:pic>
          <p:nvPicPr>
            <p:cNvPr id="3" name="Picture 2" descr="http://parkfili.com/wp-content/uploads/2015/10/1470586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649" y="480146"/>
              <a:ext cx="6940684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888045" y="2716077"/>
              <a:ext cx="213789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устное</a:t>
              </a:r>
            </a:p>
            <a:p>
              <a:pPr algn="ctr"/>
              <a:r>
                <a:rPr lang="ru-RU" sz="3200" dirty="0" smtClean="0"/>
                <a:t>народное</a:t>
              </a:r>
            </a:p>
            <a:p>
              <a:pPr algn="ctr"/>
              <a:r>
                <a:rPr lang="ru-RU" sz="3200" dirty="0" smtClean="0"/>
                <a:t>творчество</a:t>
              </a:r>
              <a:endParaRPr lang="ru-RU" sz="3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63264" y="549309"/>
              <a:ext cx="2137893" cy="10772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народные песни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88045" y="385900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пословицы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27097" y="2825446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err="1" smtClean="0"/>
                <a:t>потешки</a:t>
              </a:r>
              <a:endParaRPr lang="ru-RU" sz="32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75874" y="1310664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поговорки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91486" y="417451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прибаутки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26074" y="550977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загадки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24538" y="5991372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считалки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05940" y="5217390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скороговорки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91396" y="3700962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небылицы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04032" y="2423689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сказки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7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5866329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434106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ая прямоугольная выноска 1"/>
          <p:cNvSpPr/>
          <p:nvPr/>
        </p:nvSpPr>
        <p:spPr>
          <a:xfrm>
            <a:off x="3747752" y="128788"/>
            <a:ext cx="7611416" cy="476516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какие бывают сказки.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9" y="746302"/>
            <a:ext cx="1893195" cy="1933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4270" y="8263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212" y="23908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018986" y="24003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...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3333" y="51188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47753" y="38063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32620" y="51188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490175" y="17496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542468" y="17496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396248" y="17496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0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6606558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174335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964499" y="6231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36441" y="21876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народные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759215" y="21971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авторские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23562" y="49156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волшебные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487982" y="36031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бытовые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372849" y="49156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о животных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230404" y="15464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82697" y="15464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136477" y="15464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30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://cdn01.ru/files/users/images/fa/65/fa65849c6933caf744d84ec2fb952d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8110"/>
            <a:ext cx="10247512" cy="551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Какую сказку мы прочитали на прошлом уроке?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 Перескажите её.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5415" y="1474936"/>
            <a:ext cx="170144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7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 descr="http://www.schooldriving.ru/files/Image/stati/kas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314" y="1451429"/>
            <a:ext cx="7103314" cy="540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со сказкой «Каша из топора». Найдите её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200" y="177702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Эта сказка авторская или народная?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догадались?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200" y="179932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Удивило ли вас название сказки? Чем?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97072" y="785899"/>
            <a:ext cx="170144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3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Соедините слова и их значения.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3200" y="986971"/>
            <a:ext cx="2206172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Служивый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03200" y="1834718"/>
            <a:ext cx="1944914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Побывка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3200" y="2643668"/>
            <a:ext cx="2583544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Притомился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03199" y="3452618"/>
            <a:ext cx="2801257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Поскупиться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03199" y="4261568"/>
            <a:ext cx="1669143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Сирота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03199" y="5070518"/>
            <a:ext cx="2206173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Топорище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03199" y="5879468"/>
            <a:ext cx="1407887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Чулан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353563" y="4958868"/>
            <a:ext cx="1669144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Солдат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004455" y="1274596"/>
            <a:ext cx="5488184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Приезд на короткое время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286589" y="2122864"/>
            <a:ext cx="5030093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Пожадничать, пожалеть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207296" y="6090824"/>
            <a:ext cx="1340665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Устал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330132" y="3116732"/>
            <a:ext cx="6023431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Помещение в доме, кладовая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580650" y="5058349"/>
            <a:ext cx="3024836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Ручка топора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926770" y="5879468"/>
            <a:ext cx="2155371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Сдобрить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949133" y="4174934"/>
            <a:ext cx="5598828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Сделать еду более вкусной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61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280</Words>
  <Application>Microsoft Office PowerPoint</Application>
  <PresentationFormat>Широкоэкранный</PresentationFormat>
  <Paragraphs>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366</cp:revision>
  <dcterms:created xsi:type="dcterms:W3CDTF">2017-07-16T12:55:52Z</dcterms:created>
  <dcterms:modified xsi:type="dcterms:W3CDTF">2017-07-22T10:10:54Z</dcterms:modified>
</cp:coreProperties>
</file>