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8" r:id="rId2"/>
    <p:sldId id="301" r:id="rId3"/>
    <p:sldId id="259" r:id="rId4"/>
    <p:sldId id="291" r:id="rId5"/>
    <p:sldId id="310" r:id="rId6"/>
    <p:sldId id="313" r:id="rId7"/>
    <p:sldId id="314" r:id="rId8"/>
    <p:sldId id="330" r:id="rId9"/>
    <p:sldId id="340" r:id="rId10"/>
    <p:sldId id="317" r:id="rId11"/>
    <p:sldId id="318" r:id="rId12"/>
    <p:sldId id="336" r:id="rId13"/>
    <p:sldId id="341" r:id="rId14"/>
    <p:sldId id="274" r:id="rId15"/>
    <p:sldId id="275" r:id="rId16"/>
    <p:sldId id="257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93939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14965-4498-4589-93A8-8666DD00F47E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41CE0-30A1-40DB-B37D-5142BD9C76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722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475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82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205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728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99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38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867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466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53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4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736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D41AB-34C2-4E7B-9213-C5A7781AAA3A}" type="datetimeFigureOut">
              <a:rPr lang="ru-RU" smtClean="0"/>
              <a:t>13.08.2017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20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8.png"/><Relationship Id="rId7" Type="http://schemas.openxmlformats.org/officeDocument/2006/relationships/image" Target="../media/image1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16.png"/><Relationship Id="rId4" Type="http://schemas.openxmlformats.org/officeDocument/2006/relationships/image" Target="../media/image12.png"/><Relationship Id="rId9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501" t="26399" r="18806" b="16056"/>
          <a:stretch/>
        </p:blipFill>
        <p:spPr>
          <a:xfrm>
            <a:off x="653144" y="0"/>
            <a:ext cx="10319657" cy="6856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700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718" y="1030514"/>
            <a:ext cx="2572595" cy="2488754"/>
          </a:xfrm>
          <a:prstGeom prst="rect">
            <a:avLst/>
          </a:prstGeom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217715" y="285019"/>
            <a:ext cx="11553371" cy="60035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Прочитаем сказку по цепочке по предложению.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130" name="Picture 10" descr="http://bookcube.ru/uploads/taginator/Mar-2013/audio-zapis-skazki-lisa-i-zhurav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232" y="1162504"/>
            <a:ext cx="8059664" cy="56954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5149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614" y="1175657"/>
            <a:ext cx="1756386" cy="2685244"/>
          </a:xfrm>
          <a:prstGeom prst="rect">
            <a:avLst/>
          </a:prstGeom>
        </p:spPr>
      </p:pic>
      <p:sp>
        <p:nvSpPr>
          <p:cNvPr id="11" name="Скругленная прямоугольная выноска 10"/>
          <p:cNvSpPr/>
          <p:nvPr/>
        </p:nvSpPr>
        <p:spPr>
          <a:xfrm>
            <a:off x="203198" y="180787"/>
            <a:ext cx="11553371" cy="1140013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Почему лиса пригласила журавля к себе?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" name="AutoShape 2" descr="http://www.playing-field.ru/img/2015/051901/5527878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20" name="Picture 12" descr="http://animalsfoto.com/photo/fa/fa296af557ca250a52cedee4c204c1e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857" y="1523999"/>
            <a:ext cx="7620000" cy="53340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Скругленная прямоугольная выноска 28"/>
          <p:cNvSpPr/>
          <p:nvPr/>
        </p:nvSpPr>
        <p:spPr>
          <a:xfrm>
            <a:off x="203197" y="182789"/>
            <a:ext cx="11553371" cy="1140013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Какое угощение лиса приготовила журавлю? Почему?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0" name="Скругленная прямоугольная выноска 29"/>
          <p:cNvSpPr/>
          <p:nvPr/>
        </p:nvSpPr>
        <p:spPr>
          <a:xfrm>
            <a:off x="215900" y="182789"/>
            <a:ext cx="11553371" cy="1140013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ответил журавль на «угощение» лисы?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1" name="Скругленная прямоугольная выноска 30"/>
          <p:cNvSpPr/>
          <p:nvPr/>
        </p:nvSpPr>
        <p:spPr>
          <a:xfrm>
            <a:off x="228602" y="168275"/>
            <a:ext cx="11553371" cy="1140013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Действительно ли лиса и журавль были друзьями?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2" name="Скругленная прямоугольная выноска 31"/>
          <p:cNvSpPr/>
          <p:nvPr/>
        </p:nvSpPr>
        <p:spPr>
          <a:xfrm>
            <a:off x="203196" y="166273"/>
            <a:ext cx="11553371" cy="1140013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Почему не получилось дружбы у лисы и журавля?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3" name="Скругленная прямоугольная выноска 32"/>
          <p:cNvSpPr/>
          <p:nvPr/>
        </p:nvSpPr>
        <p:spPr>
          <a:xfrm>
            <a:off x="215898" y="193299"/>
            <a:ext cx="11553371" cy="1140013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можно посоветовать героям сказки?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34" name="Скругленная прямоугольная выноска 33"/>
          <p:cNvSpPr/>
          <p:nvPr/>
        </p:nvSpPr>
        <p:spPr>
          <a:xfrm>
            <a:off x="215897" y="176783"/>
            <a:ext cx="11553371" cy="1140013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вы понимаете пословицу «Как аукнется, так и откликнется»?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702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141107"/>
            <a:ext cx="1972833" cy="2685245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199" y="176565"/>
            <a:ext cx="11553371" cy="60035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Восстановите последовательность событий.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2172" y="1009488"/>
            <a:ext cx="982728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/>
              <a:t>Журавль пригласил лису в гости.</a:t>
            </a:r>
          </a:p>
          <a:p>
            <a:r>
              <a:rPr lang="ru-RU" sz="4000" dirty="0" smtClean="0"/>
              <a:t>Лиса пригласила журавля в гости.</a:t>
            </a:r>
          </a:p>
          <a:p>
            <a:r>
              <a:rPr lang="ru-RU" sz="4000" dirty="0" smtClean="0"/>
              <a:t>Лиса с журавлём подружились.</a:t>
            </a:r>
          </a:p>
          <a:p>
            <a:r>
              <a:rPr lang="ru-RU" sz="4000" dirty="0" smtClean="0"/>
              <a:t>Лиса угощает журавля.</a:t>
            </a:r>
          </a:p>
          <a:p>
            <a:r>
              <a:rPr lang="ru-RU" sz="4000" dirty="0" smtClean="0"/>
              <a:t>С тех пор дружба врозь.</a:t>
            </a:r>
          </a:p>
          <a:p>
            <a:r>
              <a:rPr lang="ru-RU" sz="4000" dirty="0" smtClean="0"/>
              <a:t>Журавль угощает лису.</a:t>
            </a:r>
          </a:p>
        </p:txBody>
      </p:sp>
      <p:pic>
        <p:nvPicPr>
          <p:cNvPr id="21512" name="Picture 8" descr="http://game-24.ru/img-game_files/prodelki-kumushki-lisy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0954" y="2766729"/>
            <a:ext cx="3485243" cy="40568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3446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141107"/>
            <a:ext cx="1972833" cy="2685245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199" y="176565"/>
            <a:ext cx="11553371" cy="60035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Чему учит эта сказка?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1510" name="Picture 6" descr="http://illustrators.ru/uploads/illustration/image/21169/21169_origina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199" y="1570851"/>
            <a:ext cx="9753600" cy="49678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5679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1262077" y="3303430"/>
            <a:ext cx="2249510" cy="309093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4559" y="270457"/>
            <a:ext cx="8551572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Уч. с. 42-43 читать, </a:t>
            </a:r>
            <a:r>
              <a:rPr lang="ru-RU" sz="6600" dirty="0" err="1" smtClean="0"/>
              <a:t>илл</a:t>
            </a:r>
            <a:r>
              <a:rPr lang="ru-RU" sz="6600" dirty="0" smtClean="0"/>
              <a:t>.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4941195" y="3606085"/>
            <a:ext cx="2366671" cy="325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9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527" y="4043965"/>
            <a:ext cx="1972833" cy="2685245"/>
          </a:xfrm>
          <a:prstGeom prst="rect">
            <a:avLst/>
          </a:prstGeom>
        </p:spPr>
      </p:pic>
      <p:pic>
        <p:nvPicPr>
          <p:cNvPr id="5" name="Рисунок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51651" y="4043964"/>
            <a:ext cx="1701442" cy="26852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831" y="4043965"/>
            <a:ext cx="1756386" cy="26852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384" y="4043964"/>
            <a:ext cx="2629302" cy="2685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22" y="3420076"/>
            <a:ext cx="2114762" cy="33091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625" y="825407"/>
            <a:ext cx="2660842" cy="25946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113" y="747554"/>
            <a:ext cx="2807310" cy="26725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316" y="931322"/>
            <a:ext cx="2572595" cy="24887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656770" y="329146"/>
            <a:ext cx="2249510" cy="309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46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8972" y="232228"/>
            <a:ext cx="1171302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err="1"/>
              <a:t>Са-са-са</a:t>
            </a:r>
            <a:r>
              <a:rPr lang="ru-RU" sz="4800" dirty="0"/>
              <a:t> - по лесу идет лиса,  </a:t>
            </a:r>
            <a:endParaRPr lang="ru-RU" sz="4800" dirty="0" smtClean="0"/>
          </a:p>
          <a:p>
            <a:r>
              <a:rPr lang="ru-RU" sz="4800" dirty="0" smtClean="0"/>
              <a:t>Со-со-со </a:t>
            </a:r>
            <a:r>
              <a:rPr lang="ru-RU" sz="4800" dirty="0"/>
              <a:t>- лиса катит колесо,</a:t>
            </a:r>
          </a:p>
          <a:p>
            <a:r>
              <a:rPr lang="ru-RU" sz="4800" dirty="0" err="1"/>
              <a:t>Сы-сы-сы</a:t>
            </a:r>
            <a:r>
              <a:rPr lang="ru-RU" sz="4800" dirty="0"/>
              <a:t> - хвост красивый у лисы,  </a:t>
            </a:r>
            <a:endParaRPr lang="ru-RU" sz="4800" dirty="0" smtClean="0"/>
          </a:p>
          <a:p>
            <a:r>
              <a:rPr lang="ru-RU" sz="4800" dirty="0" smtClean="0"/>
              <a:t>Су-су-су </a:t>
            </a:r>
            <a:r>
              <a:rPr lang="ru-RU" sz="4800" dirty="0"/>
              <a:t>- видел я в лесу лису.</a:t>
            </a:r>
          </a:p>
        </p:txBody>
      </p:sp>
      <p:pic>
        <p:nvPicPr>
          <p:cNvPr id="1032" name="Picture 8" descr="http://s4.pic4you.ru/y2014/10-29/12216/468264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9542" y="2309045"/>
            <a:ext cx="3283261" cy="4687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3673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81070"/>
            <a:ext cx="1972833" cy="268524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/>
          <a:srcRect l="27696" t="30590" r="27762" b="31558"/>
          <a:stretch/>
        </p:blipFill>
        <p:spPr>
          <a:xfrm>
            <a:off x="734095" y="1352280"/>
            <a:ext cx="8706721" cy="4159878"/>
          </a:xfrm>
          <a:prstGeom prst="rect">
            <a:avLst/>
          </a:prstGeom>
        </p:spPr>
      </p:pic>
      <p:sp>
        <p:nvSpPr>
          <p:cNvPr id="18" name="Скругленная прямоугольная выноска 17"/>
          <p:cNvSpPr/>
          <p:nvPr/>
        </p:nvSpPr>
        <p:spPr>
          <a:xfrm>
            <a:off x="463638" y="181284"/>
            <a:ext cx="10650829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Вспомните, что мы относим к устному народному творчеству.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50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1135852" y="308627"/>
            <a:ext cx="9824463" cy="6190247"/>
            <a:chOff x="904032" y="385900"/>
            <a:chExt cx="9824463" cy="6190247"/>
          </a:xfrm>
        </p:grpSpPr>
        <p:pic>
          <p:nvPicPr>
            <p:cNvPr id="3" name="Picture 2" descr="http://parkfili.com/wp-content/uploads/2015/10/14705861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6649" y="480146"/>
              <a:ext cx="6940684" cy="6096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4888045" y="2716077"/>
              <a:ext cx="213789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устное</a:t>
              </a:r>
            </a:p>
            <a:p>
              <a:pPr algn="ctr"/>
              <a:r>
                <a:rPr lang="ru-RU" sz="3200" dirty="0" smtClean="0"/>
                <a:t>народное</a:t>
              </a:r>
            </a:p>
            <a:p>
              <a:pPr algn="ctr"/>
              <a:r>
                <a:rPr lang="ru-RU" sz="3200" dirty="0" smtClean="0"/>
                <a:t>творчество</a:t>
              </a:r>
              <a:endParaRPr lang="ru-RU" sz="3200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263264" y="549309"/>
              <a:ext cx="2137893" cy="107721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народные песни</a:t>
              </a:r>
              <a:endParaRPr lang="ru-RU" sz="3200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4888045" y="385900"/>
              <a:ext cx="2401398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пословицы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327097" y="2825446"/>
              <a:ext cx="2401398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err="1" smtClean="0"/>
                <a:t>потешки</a:t>
              </a:r>
              <a:endParaRPr lang="ru-RU" sz="3200" dirty="0" smtClean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775874" y="1310664"/>
              <a:ext cx="2401398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поговорки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8291486" y="4174518"/>
              <a:ext cx="2401398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прибаутки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226074" y="5509778"/>
              <a:ext cx="2401398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загадки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624538" y="5991372"/>
              <a:ext cx="2401398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считалки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705940" y="5217390"/>
              <a:ext cx="2718465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скороговорки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091396" y="3700962"/>
              <a:ext cx="2718465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небылицы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904032" y="2423689"/>
              <a:ext cx="2718465" cy="584775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3200" dirty="0" smtClean="0"/>
                <a:t>сказки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6979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Прямая со стрелкой 20"/>
          <p:cNvCxnSpPr/>
          <p:nvPr/>
        </p:nvCxnSpPr>
        <p:spPr>
          <a:xfrm>
            <a:off x="5866329" y="1749643"/>
            <a:ext cx="2376154" cy="338827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2434106" y="1749643"/>
            <a:ext cx="2376154" cy="338827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Скругленная прямоугольная выноска 1"/>
          <p:cNvSpPr/>
          <p:nvPr/>
        </p:nvSpPr>
        <p:spPr>
          <a:xfrm>
            <a:off x="3747752" y="128788"/>
            <a:ext cx="7611416" cy="476516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Вспомните, какие бывают сказки.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1279" y="746302"/>
            <a:ext cx="1893195" cy="193347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24270" y="826314"/>
            <a:ext cx="2318198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Сказки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96212" y="2390841"/>
            <a:ext cx="3296993" cy="923330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/>
              <a:t>…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018986" y="2400393"/>
            <a:ext cx="3296993" cy="923330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/>
              <a:t>...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83333" y="5118813"/>
            <a:ext cx="3747754" cy="923330"/>
          </a:xfrm>
          <a:prstGeom prst="rect">
            <a:avLst/>
          </a:prstGeom>
          <a:solidFill>
            <a:srgbClr val="92D050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/>
              <a:t>…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747753" y="3806318"/>
            <a:ext cx="2884867" cy="923330"/>
          </a:xfrm>
          <a:prstGeom prst="rect">
            <a:avLst/>
          </a:prstGeom>
          <a:solidFill>
            <a:srgbClr val="92D050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/>
              <a:t>…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632620" y="5118813"/>
            <a:ext cx="3709116" cy="923330"/>
          </a:xfrm>
          <a:prstGeom prst="rect">
            <a:avLst/>
          </a:prstGeom>
          <a:solidFill>
            <a:srgbClr val="92D050">
              <a:alpha val="50196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/>
              <a:t>…</a:t>
            </a:r>
            <a:endParaRPr lang="ru-RU" dirty="0"/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3490175" y="1749644"/>
            <a:ext cx="734095" cy="65074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6542468" y="1749643"/>
            <a:ext cx="734095" cy="65074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5396248" y="1749643"/>
            <a:ext cx="0" cy="205667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7007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Прямая со стрелкой 20"/>
          <p:cNvCxnSpPr/>
          <p:nvPr/>
        </p:nvCxnSpPr>
        <p:spPr>
          <a:xfrm>
            <a:off x="6606558" y="1546443"/>
            <a:ext cx="2376154" cy="338827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3174335" y="1546443"/>
            <a:ext cx="2376154" cy="338827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964499" y="623114"/>
            <a:ext cx="2318198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Сказки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036441" y="2187641"/>
            <a:ext cx="3296993" cy="923330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народные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759215" y="2197193"/>
            <a:ext cx="3296993" cy="923330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авторские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023562" y="4915613"/>
            <a:ext cx="3747754" cy="923330"/>
          </a:xfrm>
          <a:prstGeom prst="rect">
            <a:avLst/>
          </a:prstGeom>
          <a:solidFill>
            <a:srgbClr val="92D050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волшебные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487982" y="3603118"/>
            <a:ext cx="2884867" cy="923330"/>
          </a:xfrm>
          <a:prstGeom prst="rect">
            <a:avLst/>
          </a:prstGeom>
          <a:solidFill>
            <a:srgbClr val="92D050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бытовые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7372849" y="4915613"/>
            <a:ext cx="3709116" cy="923330"/>
          </a:xfrm>
          <a:prstGeom prst="rect">
            <a:avLst/>
          </a:prstGeom>
          <a:solidFill>
            <a:srgbClr val="92D050">
              <a:alpha val="50196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о животных</a:t>
            </a:r>
            <a:endParaRPr lang="ru-RU" dirty="0"/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4230404" y="1546444"/>
            <a:ext cx="734095" cy="65074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7282697" y="1546443"/>
            <a:ext cx="734095" cy="65074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6136477" y="1546443"/>
            <a:ext cx="0" cy="205667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4301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 descr="http://graphnet.ru/images/1005785_lisa-i-teterev-skazk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231" y="1338073"/>
            <a:ext cx="8146223" cy="54274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200" y="177134"/>
            <a:ext cx="11480800" cy="1158180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Какую сказку мы прочитали на прошлом уроке?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Чему учит эта сказка? Перескажите её.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45415" y="1474936"/>
            <a:ext cx="1701442" cy="2685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972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8" name="Picture 6" descr="http://cdn01.ru/files/users/images/fa/65/fa65849c6933caf744d84ec2fb952de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28110"/>
            <a:ext cx="10247512" cy="5515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200" y="177134"/>
            <a:ext cx="11480800" cy="1158180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Сегодня мы познакомимся со сказкой «Лиса и журавль». Найдите её в учебнике.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17714" y="180789"/>
            <a:ext cx="11480800" cy="1158180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Эта сказка авторская или народная? </a:t>
            </a:r>
          </a:p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вы догадались?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17714" y="177134"/>
            <a:ext cx="11480800" cy="1158180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Кто такой журавль? Где он живёт?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17714" y="169930"/>
            <a:ext cx="11480800" cy="1158180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Послушайте сказку.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45415" y="1474936"/>
            <a:ext cx="1701442" cy="2685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139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03199" y="183420"/>
            <a:ext cx="11553371" cy="600351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Соедините слова и их значения.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0718" y="1175657"/>
            <a:ext cx="2572595" cy="248875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3200" y="986971"/>
            <a:ext cx="1872344" cy="646331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Куманёк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203200" y="1834718"/>
            <a:ext cx="2583544" cy="646331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Званый пир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203200" y="2643668"/>
            <a:ext cx="2206172" cy="646331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Потчевать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03200" y="3452618"/>
            <a:ext cx="2583544" cy="646331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Не обессудь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203200" y="4261568"/>
            <a:ext cx="1248230" cy="646331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Кума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203199" y="5070518"/>
            <a:ext cx="2017487" cy="646331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Окрошка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203199" y="5879468"/>
            <a:ext cx="4310745" cy="646331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err="1" smtClean="0"/>
              <a:t>Несолоно</a:t>
            </a:r>
            <a:r>
              <a:rPr lang="ru-RU" sz="3600" dirty="0" smtClean="0"/>
              <a:t> хлебавши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3773713" y="1427256"/>
            <a:ext cx="3077029" cy="646331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Большой обед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4934854" y="2587524"/>
            <a:ext cx="4180117" cy="646331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Крёстные родители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3467130" y="3740088"/>
            <a:ext cx="4572002" cy="646331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Не суди, не обижайся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8229599" y="4126192"/>
            <a:ext cx="1770745" cy="646331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Угощать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4963884" y="5037782"/>
            <a:ext cx="3773717" cy="646331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Остаться ни с чем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6727370" y="5909679"/>
            <a:ext cx="3062517" cy="646331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Холодный суп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361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560</TotalTime>
  <Words>303</Words>
  <Application>Microsoft Office PowerPoint</Application>
  <PresentationFormat>Широкоэкранный</PresentationFormat>
  <Paragraphs>75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350</cp:revision>
  <dcterms:created xsi:type="dcterms:W3CDTF">2017-07-16T12:55:52Z</dcterms:created>
  <dcterms:modified xsi:type="dcterms:W3CDTF">2017-08-13T16:31:55Z</dcterms:modified>
</cp:coreProperties>
</file>