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02" r:id="rId9"/>
    <p:sldId id="278" r:id="rId10"/>
    <p:sldId id="296" r:id="rId11"/>
    <p:sldId id="314" r:id="rId12"/>
    <p:sldId id="304" r:id="rId13"/>
    <p:sldId id="315" r:id="rId14"/>
    <p:sldId id="316" r:id="rId15"/>
    <p:sldId id="317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FFCC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42" t="31118" r="13706" b="57438"/>
          <a:stretch/>
        </p:blipFill>
        <p:spPr>
          <a:xfrm>
            <a:off x="0" y="-1"/>
            <a:ext cx="12192000" cy="1076741"/>
          </a:xfrm>
          <a:prstGeom prst="rect">
            <a:avLst/>
          </a:prstGeom>
        </p:spPr>
      </p:pic>
      <p:pic>
        <p:nvPicPr>
          <p:cNvPr id="8194" name="Picture 2" descr="https://thetomatos.com/wp-content/uploads/2016/02/owls-on-owl-clip-art-owl-and-cartoon-owls-1-300x19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297" y="1076740"/>
            <a:ext cx="4120212" cy="267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-1" y="1555339"/>
            <a:ext cx="12080384" cy="5302661"/>
            <a:chOff x="-1" y="1555339"/>
            <a:chExt cx="12080384" cy="5302661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-1" y="1555339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0" y="3561695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0" y="4331207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4120212" y="3561694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4120212" y="4331206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72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036" t="47139" r="23110" b="40889"/>
          <a:stretch/>
        </p:blipFill>
        <p:spPr>
          <a:xfrm>
            <a:off x="0" y="-1"/>
            <a:ext cx="12192000" cy="1305601"/>
          </a:xfrm>
          <a:prstGeom prst="rect">
            <a:avLst/>
          </a:prstGeom>
        </p:spPr>
      </p:pic>
      <p:pic>
        <p:nvPicPr>
          <p:cNvPr id="9218" name="Picture 2" descr="http://demiart.ru/forum/journal_uploads6/j1097184_13844365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457" y="1214672"/>
            <a:ext cx="3710704" cy="2347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-1" y="1555339"/>
            <a:ext cx="12080384" cy="5302661"/>
            <a:chOff x="-1" y="1555339"/>
            <a:chExt cx="12080384" cy="5302661"/>
          </a:xfrm>
        </p:grpSpPr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-1" y="1555339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0" y="3561695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0" y="4331207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4120212" y="3561694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b="878"/>
            <a:stretch/>
          </p:blipFill>
          <p:spPr bwMode="auto">
            <a:xfrm>
              <a:off x="4120212" y="4331206"/>
              <a:ext cx="7960171" cy="252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491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40" t="35695" r="13211" b="47756"/>
          <a:stretch/>
        </p:blipFill>
        <p:spPr>
          <a:xfrm>
            <a:off x="0" y="203692"/>
            <a:ext cx="12192000" cy="1550809"/>
          </a:xfrm>
          <a:prstGeom prst="rect">
            <a:avLst/>
          </a:prstGeom>
        </p:spPr>
      </p:pic>
      <p:pic>
        <p:nvPicPr>
          <p:cNvPr id="3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4474617"/>
            <a:ext cx="7508383" cy="23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5087155" y="4474616"/>
            <a:ext cx="7508383" cy="23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529907"/>
            <a:ext cx="7508383" cy="23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5087155" y="2529906"/>
            <a:ext cx="7508383" cy="23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0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04649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3000 примеров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Решим «круговые» примеры.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44686" y="1481714"/>
            <a:ext cx="9842565" cy="537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здесь нужно сделать?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6016" t="34111" r="54982" b="52157"/>
          <a:stretch/>
        </p:blipFill>
        <p:spPr>
          <a:xfrm>
            <a:off x="2172765" y="1946091"/>
            <a:ext cx="8073996" cy="21493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5115" t="34111" r="14597" b="52157"/>
          <a:stretch/>
        </p:blipFill>
        <p:spPr>
          <a:xfrm>
            <a:off x="2172765" y="4095482"/>
            <a:ext cx="8246244" cy="210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1041901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Посчитаем!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412" t="53477" r="40432" b="30326"/>
          <a:stretch/>
        </p:blipFill>
        <p:spPr>
          <a:xfrm>
            <a:off x="394951" y="2951227"/>
            <a:ext cx="10861184" cy="229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214" t="31998" r="14597" b="25396"/>
          <a:stretch/>
        </p:blipFill>
        <p:spPr>
          <a:xfrm>
            <a:off x="176011" y="154547"/>
            <a:ext cx="12015989" cy="4160044"/>
          </a:xfrm>
          <a:prstGeom prst="rect">
            <a:avLst/>
          </a:prstGeom>
        </p:spPr>
      </p:pic>
      <p:pic>
        <p:nvPicPr>
          <p:cNvPr id="6146" name="Picture 2" descr="http://litsait.ru/images/photos/medium/article587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678" y="4212588"/>
            <a:ext cx="3625404" cy="2645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05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987899"/>
            <a:ext cx="12192000" cy="38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4135" t="28477" r="14102" b="58847"/>
          <a:stretch/>
        </p:blipFill>
        <p:spPr>
          <a:xfrm>
            <a:off x="103031" y="0"/>
            <a:ext cx="11977352" cy="1189475"/>
          </a:xfrm>
          <a:prstGeom prst="rect">
            <a:avLst/>
          </a:prstGeom>
        </p:spPr>
      </p:pic>
      <p:pic>
        <p:nvPicPr>
          <p:cNvPr id="7170" name="Picture 2" descr="https://img-fotki.yandex.ru/get/15507/200418627.44/0_114fbb_42fe3097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471" y="890913"/>
            <a:ext cx="3811118" cy="20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67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2547570a-e5f4-4946-a4c3-82580e42479e"/>
    <ds:schemaRef ds:uri="http://purl.org/dc/terms/"/>
    <ds:schemaRef ds:uri="6ee78bd2-4339-4042-adc0-bcc646419980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</Words>
  <Application>Microsoft Office PowerPoint</Application>
  <PresentationFormat>Произвольный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2017-09-18T13:36:44Z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