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77" r:id="rId4"/>
    <p:sldId id="274" r:id="rId5"/>
    <p:sldId id="261" r:id="rId6"/>
    <p:sldId id="260" r:id="rId7"/>
    <p:sldId id="266" r:id="rId8"/>
    <p:sldId id="269" r:id="rId9"/>
    <p:sldId id="268" r:id="rId10"/>
    <p:sldId id="257" r:id="rId11"/>
    <p:sldId id="267" r:id="rId12"/>
    <p:sldId id="270" r:id="rId13"/>
    <p:sldId id="264" r:id="rId14"/>
    <p:sldId id="271" r:id="rId15"/>
    <p:sldId id="279" r:id="rId16"/>
    <p:sldId id="272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9900CC"/>
    <a:srgbClr val="CC99FF"/>
    <a:srgbClr val="FF9933"/>
    <a:srgbClr val="9933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7" autoAdjust="0"/>
    <p:restoredTop sz="99024" autoAdjust="0"/>
  </p:normalViewPr>
  <p:slideViewPr>
    <p:cSldViewPr>
      <p:cViewPr>
        <p:scale>
          <a:sx n="80" d="100"/>
          <a:sy n="80" d="100"/>
        </p:scale>
        <p:origin x="-30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612BEF-459C-4E4F-BD0C-352D325DEF40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53B189-0707-4064-9012-2711E3FFAF5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3B5739D-730E-4AFE-B96D-E4455600C418}" type="parTrans" cxnId="{4DE6CD2A-1886-4C46-9D77-B525569F2250}">
      <dgm:prSet/>
      <dgm:spPr/>
      <dgm:t>
        <a:bodyPr/>
        <a:lstStyle/>
        <a:p>
          <a:endParaRPr lang="ru-RU"/>
        </a:p>
      </dgm:t>
    </dgm:pt>
    <dgm:pt modelId="{B344321C-0B86-4D86-BBBA-01F7BE1DC4BD}" type="sibTrans" cxnId="{4DE6CD2A-1886-4C46-9D77-B525569F2250}">
      <dgm:prSet/>
      <dgm:spPr/>
      <dgm:t>
        <a:bodyPr/>
        <a:lstStyle/>
        <a:p>
          <a:endParaRPr lang="ru-RU"/>
        </a:p>
      </dgm:t>
    </dgm:pt>
    <dgm:pt modelId="{8FDD254B-A7A3-4B97-9FBB-6289B1A1C2D8}">
      <dgm:prSet phldrT="[Текст]"/>
      <dgm:spPr/>
      <dgm:t>
        <a:bodyPr/>
        <a:lstStyle/>
        <a:p>
          <a:r>
            <a:rPr lang="ru-RU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A0B552-DD05-48D0-9362-8322752BB7E8}" type="parTrans" cxnId="{2A4D9614-457C-433E-94C6-B9DE1C56CE3A}">
      <dgm:prSet/>
      <dgm:spPr/>
      <dgm:t>
        <a:bodyPr/>
        <a:lstStyle/>
        <a:p>
          <a:endParaRPr lang="ru-RU"/>
        </a:p>
      </dgm:t>
    </dgm:pt>
    <dgm:pt modelId="{EBD29791-9A82-434A-9C55-C4C617D9F71B}" type="sibTrans" cxnId="{2A4D9614-457C-433E-94C6-B9DE1C56CE3A}">
      <dgm:prSet/>
      <dgm:spPr/>
      <dgm:t>
        <a:bodyPr/>
        <a:lstStyle/>
        <a:p>
          <a:endParaRPr lang="ru-RU"/>
        </a:p>
      </dgm:t>
    </dgm:pt>
    <dgm:pt modelId="{EF3DA76C-D868-4446-A08E-A80CAB3A14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31BBBB-92DE-4318-A834-B18F8235697B}" type="parTrans" cxnId="{8F79C2C1-3D75-42AE-87F7-4C0C67E1C079}">
      <dgm:prSet/>
      <dgm:spPr/>
      <dgm:t>
        <a:bodyPr/>
        <a:lstStyle/>
        <a:p>
          <a:endParaRPr lang="ru-RU"/>
        </a:p>
      </dgm:t>
    </dgm:pt>
    <dgm:pt modelId="{8E855F78-1780-4BCE-855D-F60F50D6C929}" type="sibTrans" cxnId="{8F79C2C1-3D75-42AE-87F7-4C0C67E1C079}">
      <dgm:prSet/>
      <dgm:spPr/>
      <dgm:t>
        <a:bodyPr/>
        <a:lstStyle/>
        <a:p>
          <a:endParaRPr lang="ru-RU"/>
        </a:p>
      </dgm:t>
    </dgm:pt>
    <dgm:pt modelId="{D831D0E8-FC2F-417C-8A50-B7132907CF42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2906A97-F5A7-4243-91E1-2EDEF5FF9D0D}" type="parTrans" cxnId="{C556B844-3FF7-48D8-AAAE-B827F5A1606D}">
      <dgm:prSet/>
      <dgm:spPr/>
      <dgm:t>
        <a:bodyPr/>
        <a:lstStyle/>
        <a:p>
          <a:endParaRPr lang="ru-RU"/>
        </a:p>
      </dgm:t>
    </dgm:pt>
    <dgm:pt modelId="{C8376CF7-2716-44AF-B5BA-D986C510E351}" type="sibTrans" cxnId="{C556B844-3FF7-48D8-AAAE-B827F5A1606D}">
      <dgm:prSet/>
      <dgm:spPr/>
      <dgm:t>
        <a:bodyPr/>
        <a:lstStyle/>
        <a:p>
          <a:endParaRPr lang="ru-RU"/>
        </a:p>
      </dgm:t>
    </dgm:pt>
    <dgm:pt modelId="{446CA65D-CB69-46F3-B3D9-11BB3C3F4571}" type="pres">
      <dgm:prSet presAssocID="{66612BEF-459C-4E4F-BD0C-352D325DEF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A81F-6172-48FF-A315-DC20E1D6D860}" type="pres">
      <dgm:prSet presAssocID="{9E53B189-0707-4064-9012-2711E3FFAF5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0F06-B176-4222-B794-F8A2ACEF7896}" type="pres">
      <dgm:prSet presAssocID="{B344321C-0B86-4D86-BBBA-01F7BE1DC4BD}" presName="space" presStyleCnt="0"/>
      <dgm:spPr/>
    </dgm:pt>
    <dgm:pt modelId="{F714F26A-66E6-47A5-BA72-4D05BE71D5ED}" type="pres">
      <dgm:prSet presAssocID="{8FDD254B-A7A3-4B97-9FBB-6289B1A1C2D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B16E1-7DA5-48EB-B3D7-8BC424EC9F8B}" type="pres">
      <dgm:prSet presAssocID="{EBD29791-9A82-434A-9C55-C4C617D9F71B}" presName="space" presStyleCnt="0"/>
      <dgm:spPr/>
    </dgm:pt>
    <dgm:pt modelId="{71C6594F-E037-4259-BCD1-AAD3B842C68C}" type="pres">
      <dgm:prSet presAssocID="{EF3DA76C-D868-4446-A08E-A80CAB3A147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0814D-27E9-4EA5-92C4-69241B91B41B}" type="pres">
      <dgm:prSet presAssocID="{8E855F78-1780-4BCE-855D-F60F50D6C929}" presName="space" presStyleCnt="0"/>
      <dgm:spPr/>
    </dgm:pt>
    <dgm:pt modelId="{7639CDC6-C8AB-48DF-84F2-A06C8023F0E7}" type="pres">
      <dgm:prSet presAssocID="{D831D0E8-FC2F-417C-8A50-B7132907CF4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79C2C1-3D75-42AE-87F7-4C0C67E1C079}" srcId="{66612BEF-459C-4E4F-BD0C-352D325DEF40}" destId="{EF3DA76C-D868-4446-A08E-A80CAB3A147C}" srcOrd="2" destOrd="0" parTransId="{FA31BBBB-92DE-4318-A834-B18F8235697B}" sibTransId="{8E855F78-1780-4BCE-855D-F60F50D6C929}"/>
    <dgm:cxn modelId="{2A4D9614-457C-433E-94C6-B9DE1C56CE3A}" srcId="{66612BEF-459C-4E4F-BD0C-352D325DEF40}" destId="{8FDD254B-A7A3-4B97-9FBB-6289B1A1C2D8}" srcOrd="1" destOrd="0" parTransId="{06A0B552-DD05-48D0-9362-8322752BB7E8}" sibTransId="{EBD29791-9A82-434A-9C55-C4C617D9F71B}"/>
    <dgm:cxn modelId="{D4C3D8D2-8B00-4F0C-BDEA-F19A5822139F}" type="presOf" srcId="{D831D0E8-FC2F-417C-8A50-B7132907CF42}" destId="{7639CDC6-C8AB-48DF-84F2-A06C8023F0E7}" srcOrd="0" destOrd="0" presId="urn:microsoft.com/office/officeart/2005/8/layout/venn3"/>
    <dgm:cxn modelId="{D817BE9A-4FB7-4EA4-9337-E4B026A70F54}" type="presOf" srcId="{9E53B189-0707-4064-9012-2711E3FFAF51}" destId="{5E98A81F-6172-48FF-A315-DC20E1D6D860}" srcOrd="0" destOrd="0" presId="urn:microsoft.com/office/officeart/2005/8/layout/venn3"/>
    <dgm:cxn modelId="{4DE6CD2A-1886-4C46-9D77-B525569F2250}" srcId="{66612BEF-459C-4E4F-BD0C-352D325DEF40}" destId="{9E53B189-0707-4064-9012-2711E3FFAF51}" srcOrd="0" destOrd="0" parTransId="{83B5739D-730E-4AFE-B96D-E4455600C418}" sibTransId="{B344321C-0B86-4D86-BBBA-01F7BE1DC4BD}"/>
    <dgm:cxn modelId="{3269AB3A-2A11-4E22-A553-DBB9958A5E99}" type="presOf" srcId="{66612BEF-459C-4E4F-BD0C-352D325DEF40}" destId="{446CA65D-CB69-46F3-B3D9-11BB3C3F4571}" srcOrd="0" destOrd="0" presId="urn:microsoft.com/office/officeart/2005/8/layout/venn3"/>
    <dgm:cxn modelId="{AF2A1C2B-4AF8-47B0-8124-7750DB8F45E2}" type="presOf" srcId="{8FDD254B-A7A3-4B97-9FBB-6289B1A1C2D8}" destId="{F714F26A-66E6-47A5-BA72-4D05BE71D5ED}" srcOrd="0" destOrd="0" presId="urn:microsoft.com/office/officeart/2005/8/layout/venn3"/>
    <dgm:cxn modelId="{C556B844-3FF7-48D8-AAAE-B827F5A1606D}" srcId="{66612BEF-459C-4E4F-BD0C-352D325DEF40}" destId="{D831D0E8-FC2F-417C-8A50-B7132907CF42}" srcOrd="3" destOrd="0" parTransId="{D2906A97-F5A7-4243-91E1-2EDEF5FF9D0D}" sibTransId="{C8376CF7-2716-44AF-B5BA-D986C510E351}"/>
    <dgm:cxn modelId="{6BE5ED60-447C-4C10-8A88-07B1E4A08929}" type="presOf" srcId="{EF3DA76C-D868-4446-A08E-A80CAB3A147C}" destId="{71C6594F-E037-4259-BCD1-AAD3B842C68C}" srcOrd="0" destOrd="0" presId="urn:microsoft.com/office/officeart/2005/8/layout/venn3"/>
    <dgm:cxn modelId="{C5E56B68-0377-43F0-A279-92BA698EF094}" type="presParOf" srcId="{446CA65D-CB69-46F3-B3D9-11BB3C3F4571}" destId="{5E98A81F-6172-48FF-A315-DC20E1D6D860}" srcOrd="0" destOrd="0" presId="urn:microsoft.com/office/officeart/2005/8/layout/venn3"/>
    <dgm:cxn modelId="{ADA82149-C155-4C97-AA04-3AA6F3CD46B3}" type="presParOf" srcId="{446CA65D-CB69-46F3-B3D9-11BB3C3F4571}" destId="{233A0F06-B176-4222-B794-F8A2ACEF7896}" srcOrd="1" destOrd="0" presId="urn:microsoft.com/office/officeart/2005/8/layout/venn3"/>
    <dgm:cxn modelId="{C740B622-FC93-412E-B759-9A3E3343C46D}" type="presParOf" srcId="{446CA65D-CB69-46F3-B3D9-11BB3C3F4571}" destId="{F714F26A-66E6-47A5-BA72-4D05BE71D5ED}" srcOrd="2" destOrd="0" presId="urn:microsoft.com/office/officeart/2005/8/layout/venn3"/>
    <dgm:cxn modelId="{BC6D237C-92F7-4291-9F16-B9D5E4283E8F}" type="presParOf" srcId="{446CA65D-CB69-46F3-B3D9-11BB3C3F4571}" destId="{C1BB16E1-7DA5-48EB-B3D7-8BC424EC9F8B}" srcOrd="3" destOrd="0" presId="urn:microsoft.com/office/officeart/2005/8/layout/venn3"/>
    <dgm:cxn modelId="{3021A793-A45C-441A-B539-2164738BC87F}" type="presParOf" srcId="{446CA65D-CB69-46F3-B3D9-11BB3C3F4571}" destId="{71C6594F-E037-4259-BCD1-AAD3B842C68C}" srcOrd="4" destOrd="0" presId="urn:microsoft.com/office/officeart/2005/8/layout/venn3"/>
    <dgm:cxn modelId="{2C4FC235-5F7C-41A6-867D-A352D21D1826}" type="presParOf" srcId="{446CA65D-CB69-46F3-B3D9-11BB3C3F4571}" destId="{DEE0814D-27E9-4EA5-92C4-69241B91B41B}" srcOrd="5" destOrd="0" presId="urn:microsoft.com/office/officeart/2005/8/layout/venn3"/>
    <dgm:cxn modelId="{0F211C14-53F0-4ADA-876F-00181A644E8D}" type="presParOf" srcId="{446CA65D-CB69-46F3-B3D9-11BB3C3F4571}" destId="{7639CDC6-C8AB-48DF-84F2-A06C8023F0E7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E1088C-D00C-4178-B118-09F4A6B86C1F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3D1718-21F3-40E3-8073-40B31DB53FAD}">
      <dgm:prSet phldrT="[Текст]"/>
      <dgm:spPr/>
      <dgm:t>
        <a:bodyPr/>
        <a:lstStyle/>
        <a:p>
          <a:r>
            <a:rPr lang="ru-RU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b="1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B4F1DF5-F755-4EE5-941A-1EE9E50960FD}" type="parTrans" cxnId="{D9CBD004-72A9-4804-AE07-EA07791816CD}">
      <dgm:prSet/>
      <dgm:spPr/>
      <dgm:t>
        <a:bodyPr/>
        <a:lstStyle/>
        <a:p>
          <a:endParaRPr lang="ru-RU"/>
        </a:p>
      </dgm:t>
    </dgm:pt>
    <dgm:pt modelId="{B0E8BB12-CFD1-482C-816C-3326E2D567EA}" type="sibTrans" cxnId="{D9CBD004-72A9-4804-AE07-EA07791816CD}">
      <dgm:prSet/>
      <dgm:spPr/>
      <dgm:t>
        <a:bodyPr/>
        <a:lstStyle/>
        <a:p>
          <a:endParaRPr lang="ru-RU"/>
        </a:p>
      </dgm:t>
    </dgm:pt>
    <dgm:pt modelId="{CD68ACB4-957B-40B2-9AB7-BA3A4F59C6F2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EF4351E-9EF5-47B7-897D-CC7955255FCB}" type="parTrans" cxnId="{1B068332-028C-468D-9726-36F0F6D05170}">
      <dgm:prSet/>
      <dgm:spPr/>
      <dgm:t>
        <a:bodyPr/>
        <a:lstStyle/>
        <a:p>
          <a:endParaRPr lang="ru-RU"/>
        </a:p>
      </dgm:t>
    </dgm:pt>
    <dgm:pt modelId="{435A1D48-54BE-40D1-A469-D315A115FBC3}" type="sibTrans" cxnId="{1B068332-028C-468D-9726-36F0F6D05170}">
      <dgm:prSet/>
      <dgm:spPr/>
      <dgm:t>
        <a:bodyPr/>
        <a:lstStyle/>
        <a:p>
          <a:endParaRPr lang="ru-RU"/>
        </a:p>
      </dgm:t>
    </dgm:pt>
    <dgm:pt modelId="{55503469-2CDB-46B9-B6CD-6814AE157330}">
      <dgm:prSet phldrT="[Текст]"/>
      <dgm:spPr/>
      <dgm:t>
        <a:bodyPr/>
        <a:lstStyle/>
        <a:p>
          <a:r>
            <a:rPr lang="ru-RU" b="1" dirty="0" smtClean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b="1" dirty="0">
            <a:solidFill>
              <a:srgbClr val="99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B5985F-6488-4E94-8920-B535FEFF2C99}" type="parTrans" cxnId="{546B6878-648D-45C1-B0B6-F7A7BCAA0958}">
      <dgm:prSet/>
      <dgm:spPr/>
      <dgm:t>
        <a:bodyPr/>
        <a:lstStyle/>
        <a:p>
          <a:endParaRPr lang="ru-RU"/>
        </a:p>
      </dgm:t>
    </dgm:pt>
    <dgm:pt modelId="{E8A7A12F-6080-4165-AF5C-B319E5396197}" type="sibTrans" cxnId="{546B6878-648D-45C1-B0B6-F7A7BCAA0958}">
      <dgm:prSet/>
      <dgm:spPr/>
      <dgm:t>
        <a:bodyPr/>
        <a:lstStyle/>
        <a:p>
          <a:endParaRPr lang="ru-RU"/>
        </a:p>
      </dgm:t>
    </dgm:pt>
    <dgm:pt modelId="{9B28D258-7D84-4D3E-A4D6-4DC2CAD20B9A}">
      <dgm:prSet phldrT="[Текст]"/>
      <dgm:spPr/>
      <dgm:t>
        <a:bodyPr/>
        <a:lstStyle/>
        <a:p>
          <a:r>
            <a:rPr lang="ru-RU" b="1" dirty="0" smtClean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b="1" dirty="0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341EC72-6504-4DCA-8202-7D7F2A012550}" type="parTrans" cxnId="{84003F47-7053-4016-9D12-B80EDC0D38E5}">
      <dgm:prSet/>
      <dgm:spPr/>
      <dgm:t>
        <a:bodyPr/>
        <a:lstStyle/>
        <a:p>
          <a:endParaRPr lang="ru-RU"/>
        </a:p>
      </dgm:t>
    </dgm:pt>
    <dgm:pt modelId="{DC2A7713-49B2-47A6-92E6-BC5A4E987498}" type="sibTrans" cxnId="{84003F47-7053-4016-9D12-B80EDC0D38E5}">
      <dgm:prSet/>
      <dgm:spPr/>
      <dgm:t>
        <a:bodyPr/>
        <a:lstStyle/>
        <a:p>
          <a:endParaRPr lang="ru-RU"/>
        </a:p>
      </dgm:t>
    </dgm:pt>
    <dgm:pt modelId="{F0D1C6A0-6AE3-4478-BCA0-1963AF8130D5}" type="pres">
      <dgm:prSet presAssocID="{EAE1088C-D00C-4178-B118-09F4A6B86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C5F6B0-4D31-493A-9460-1EC566C3BB84}" type="pres">
      <dgm:prSet presAssocID="{3C3D1718-21F3-40E3-8073-40B31DB53F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2DF3E-E78D-462F-A5CC-E16C67B01821}" type="pres">
      <dgm:prSet presAssocID="{B0E8BB12-CFD1-482C-816C-3326E2D567EA}" presName="space" presStyleCnt="0"/>
      <dgm:spPr/>
    </dgm:pt>
    <dgm:pt modelId="{6EF1AF08-9334-480F-9092-2F9E329DD69C}" type="pres">
      <dgm:prSet presAssocID="{CD68ACB4-957B-40B2-9AB7-BA3A4F59C6F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B1EE-0694-4A8B-ADE2-6079FF95B405}" type="pres">
      <dgm:prSet presAssocID="{435A1D48-54BE-40D1-A469-D315A115FBC3}" presName="space" presStyleCnt="0"/>
      <dgm:spPr/>
    </dgm:pt>
    <dgm:pt modelId="{6FC185DC-2AFF-4C48-ABA6-A267AA6D91B6}" type="pres">
      <dgm:prSet presAssocID="{55503469-2CDB-46B9-B6CD-6814AE157330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37D8B-7FC9-4805-BF3E-0815E46E311C}" type="pres">
      <dgm:prSet presAssocID="{E8A7A12F-6080-4165-AF5C-B319E5396197}" presName="space" presStyleCnt="0"/>
      <dgm:spPr/>
    </dgm:pt>
    <dgm:pt modelId="{218F0263-153A-4B8C-B3FB-8AB83B00CF86}" type="pres">
      <dgm:prSet presAssocID="{9B28D258-7D84-4D3E-A4D6-4DC2CAD20B9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BB94FB-F07E-4521-8697-395C00067FC2}" type="presOf" srcId="{CD68ACB4-957B-40B2-9AB7-BA3A4F59C6F2}" destId="{6EF1AF08-9334-480F-9092-2F9E329DD69C}" srcOrd="0" destOrd="0" presId="urn:microsoft.com/office/officeart/2005/8/layout/venn3"/>
    <dgm:cxn modelId="{84003F47-7053-4016-9D12-B80EDC0D38E5}" srcId="{EAE1088C-D00C-4178-B118-09F4A6B86C1F}" destId="{9B28D258-7D84-4D3E-A4D6-4DC2CAD20B9A}" srcOrd="3" destOrd="0" parTransId="{B341EC72-6504-4DCA-8202-7D7F2A012550}" sibTransId="{DC2A7713-49B2-47A6-92E6-BC5A4E987498}"/>
    <dgm:cxn modelId="{546B6878-648D-45C1-B0B6-F7A7BCAA0958}" srcId="{EAE1088C-D00C-4178-B118-09F4A6B86C1F}" destId="{55503469-2CDB-46B9-B6CD-6814AE157330}" srcOrd="2" destOrd="0" parTransId="{3DB5985F-6488-4E94-8920-B535FEFF2C99}" sibTransId="{E8A7A12F-6080-4165-AF5C-B319E5396197}"/>
    <dgm:cxn modelId="{92012ABF-5668-4B35-8CA2-59542A0EB254}" type="presOf" srcId="{3C3D1718-21F3-40E3-8073-40B31DB53FAD}" destId="{F9C5F6B0-4D31-493A-9460-1EC566C3BB84}" srcOrd="0" destOrd="0" presId="urn:microsoft.com/office/officeart/2005/8/layout/venn3"/>
    <dgm:cxn modelId="{2490B5B8-5C07-4A36-ABF2-5492B82BB5E9}" type="presOf" srcId="{9B28D258-7D84-4D3E-A4D6-4DC2CAD20B9A}" destId="{218F0263-153A-4B8C-B3FB-8AB83B00CF86}" srcOrd="0" destOrd="0" presId="urn:microsoft.com/office/officeart/2005/8/layout/venn3"/>
    <dgm:cxn modelId="{A2A0E6C3-65AE-49AC-900B-36729011950D}" type="presOf" srcId="{EAE1088C-D00C-4178-B118-09F4A6B86C1F}" destId="{F0D1C6A0-6AE3-4478-BCA0-1963AF8130D5}" srcOrd="0" destOrd="0" presId="urn:microsoft.com/office/officeart/2005/8/layout/venn3"/>
    <dgm:cxn modelId="{1B068332-028C-468D-9726-36F0F6D05170}" srcId="{EAE1088C-D00C-4178-B118-09F4A6B86C1F}" destId="{CD68ACB4-957B-40B2-9AB7-BA3A4F59C6F2}" srcOrd="1" destOrd="0" parTransId="{DEF4351E-9EF5-47B7-897D-CC7955255FCB}" sibTransId="{435A1D48-54BE-40D1-A469-D315A115FBC3}"/>
    <dgm:cxn modelId="{8D261309-F602-4F83-9D40-9B8BFC797E3F}" type="presOf" srcId="{55503469-2CDB-46B9-B6CD-6814AE157330}" destId="{6FC185DC-2AFF-4C48-ABA6-A267AA6D91B6}" srcOrd="0" destOrd="0" presId="urn:microsoft.com/office/officeart/2005/8/layout/venn3"/>
    <dgm:cxn modelId="{D9CBD004-72A9-4804-AE07-EA07791816CD}" srcId="{EAE1088C-D00C-4178-B118-09F4A6B86C1F}" destId="{3C3D1718-21F3-40E3-8073-40B31DB53FAD}" srcOrd="0" destOrd="0" parTransId="{FB4F1DF5-F755-4EE5-941A-1EE9E50960FD}" sibTransId="{B0E8BB12-CFD1-482C-816C-3326E2D567EA}"/>
    <dgm:cxn modelId="{0B3273FD-18B3-4602-9387-ACEED2B289AF}" type="presParOf" srcId="{F0D1C6A0-6AE3-4478-BCA0-1963AF8130D5}" destId="{F9C5F6B0-4D31-493A-9460-1EC566C3BB84}" srcOrd="0" destOrd="0" presId="urn:microsoft.com/office/officeart/2005/8/layout/venn3"/>
    <dgm:cxn modelId="{AD74023D-208E-4A5B-B0E5-E5E7D79A400E}" type="presParOf" srcId="{F0D1C6A0-6AE3-4478-BCA0-1963AF8130D5}" destId="{B842DF3E-E78D-462F-A5CC-E16C67B01821}" srcOrd="1" destOrd="0" presId="urn:microsoft.com/office/officeart/2005/8/layout/venn3"/>
    <dgm:cxn modelId="{ECC33D01-5E9A-444F-B6E0-64C46AFA674F}" type="presParOf" srcId="{F0D1C6A0-6AE3-4478-BCA0-1963AF8130D5}" destId="{6EF1AF08-9334-480F-9092-2F9E329DD69C}" srcOrd="2" destOrd="0" presId="urn:microsoft.com/office/officeart/2005/8/layout/venn3"/>
    <dgm:cxn modelId="{1A8E7550-09C1-4E2A-9BF3-6E6140AF91B3}" type="presParOf" srcId="{F0D1C6A0-6AE3-4478-BCA0-1963AF8130D5}" destId="{B4C4B1EE-0694-4A8B-ADE2-6079FF95B405}" srcOrd="3" destOrd="0" presId="urn:microsoft.com/office/officeart/2005/8/layout/venn3"/>
    <dgm:cxn modelId="{C49649C1-AEA5-47B3-AB24-63FF9D20F400}" type="presParOf" srcId="{F0D1C6A0-6AE3-4478-BCA0-1963AF8130D5}" destId="{6FC185DC-2AFF-4C48-ABA6-A267AA6D91B6}" srcOrd="4" destOrd="0" presId="urn:microsoft.com/office/officeart/2005/8/layout/venn3"/>
    <dgm:cxn modelId="{D0EAF898-0220-4242-85FD-B7604EEB98C3}" type="presParOf" srcId="{F0D1C6A0-6AE3-4478-BCA0-1963AF8130D5}" destId="{8F737D8B-7FC9-4805-BF3E-0815E46E311C}" srcOrd="5" destOrd="0" presId="urn:microsoft.com/office/officeart/2005/8/layout/venn3"/>
    <dgm:cxn modelId="{911620F5-9681-4900-99EB-168450E33F40}" type="presParOf" srcId="{F0D1C6A0-6AE3-4478-BCA0-1963AF8130D5}" destId="{218F0263-153A-4B8C-B3FB-8AB83B00CF86}" srcOrd="6" destOrd="0" presId="urn:microsoft.com/office/officeart/2005/8/layout/ven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0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5214942" cy="1828800"/>
          </a:xfrm>
          <a:noFill/>
        </p:spPr>
        <p:txBody>
          <a:bodyPr>
            <a:scene3d>
              <a:camera prst="isometricOffAxis1Right"/>
              <a:lightRig rig="freezing" dir="t">
                <a:rot lat="0" lon="0" rev="5640000"/>
              </a:lightRig>
            </a:scene3d>
            <a:sp3d extrusionH="57150" prstMaterial="flat">
              <a:bevelT w="38100" h="38100" prst="angle"/>
              <a:contourClr>
                <a:schemeClr val="tx2"/>
              </a:contourClr>
            </a:sp3d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Мир вокруг нас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214686"/>
            <a:ext cx="9144000" cy="205785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6600" b="1" spc="600" dirty="0" smtClean="0">
                <a:ln w="38100">
                  <a:noFill/>
                </a:ln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Откуда в наш дом приходит вода      и куда она уходит</a:t>
            </a:r>
            <a:endParaRPr lang="ru-RU" sz="6600" b="1" spc="600" dirty="0">
              <a:ln w="38100">
                <a:noFill/>
              </a:ln>
              <a:solidFill>
                <a:schemeClr val="bg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rmen" pitchFamily="34" charset="-52"/>
            </a:endParaRPr>
          </a:p>
        </p:txBody>
      </p:sp>
      <p:pic>
        <p:nvPicPr>
          <p:cNvPr id="6" name="Picture 8" descr="Картинка 8 из 1100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857232"/>
            <a:ext cx="1857388" cy="247970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Мои документы\ФОТОГРАФИИ\img03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786446" y="2357430"/>
            <a:ext cx="1666882" cy="2383487"/>
          </a:xfrm>
          <a:prstGeom prst="rect">
            <a:avLst/>
          </a:prstGeom>
          <a:noFill/>
        </p:spPr>
      </p:pic>
      <p:sp>
        <p:nvSpPr>
          <p:cNvPr id="9" name="Блок-схема: процесс 8"/>
          <p:cNvSpPr/>
          <p:nvPr/>
        </p:nvSpPr>
        <p:spPr>
          <a:xfrm>
            <a:off x="5786446" y="4286256"/>
            <a:ext cx="1857388" cy="1714512"/>
          </a:xfrm>
          <a:prstGeom prst="flowChart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7" descr="Картинка 232 из 976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86248" y="2000240"/>
            <a:ext cx="4857752" cy="4643446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142844" y="4000504"/>
            <a:ext cx="4786346" cy="2643206"/>
          </a:xfrm>
          <a:prstGeom prst="cloudCallout">
            <a:avLst>
              <a:gd name="adj1" fmla="val 60365"/>
              <a:gd name="adj2" fmla="val -72846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Давайте знакомиться.                    Я Злючка – Грязючка. Если я поселюсь в воде, людям её пить нельзя. Люблю, когда люди загрязняют воду!</a:t>
            </a:r>
            <a:endParaRPr lang="ru-RU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НАШЕМ СТАКАНЧИКЕ КТО-ТО ПОСЕЛИЛСЯ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\Мои документы\ФОТОГРАФИИ\img03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085956"/>
            <a:ext cx="1785950" cy="2553743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142844" y="785794"/>
            <a:ext cx="7715304" cy="2286016"/>
          </a:xfrm>
          <a:prstGeom prst="cloudCallout">
            <a:avLst>
              <a:gd name="adj1" fmla="val -25812"/>
              <a:gd name="adj2" fmla="val 141406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Скажите-ка мне, ребята, что произойдет с чистой водой в раковине, ванне, стиральной машине и других местах, где она оказалась. Куда же уходит грязная вода? </a:t>
            </a:r>
          </a:p>
        </p:txBody>
      </p:sp>
      <p:pic>
        <p:nvPicPr>
          <p:cNvPr id="5" name="Picture 4" descr="C:\Users\1\Pictures\КАРТИНКИ\АНИМИРОВАННЫЕ КАРТИНКИ\1 (363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071942"/>
            <a:ext cx="4218605" cy="250479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42844" y="785794"/>
            <a:ext cx="8643998" cy="3000396"/>
          </a:xfrm>
          <a:prstGeom prst="cloudCallout">
            <a:avLst>
              <a:gd name="adj1" fmla="val -21674"/>
              <a:gd name="adj2" fmla="val 96307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Какой путь выбрать – в реку или в очистные сооружения? Если грязная вода попадет в реку, что произойдет? Хорошо ли будет от этого обитателям реки? Кто обрадуется загрязнению реки? Можем ли мы помешать Злючке - Грязючке попасть в чистую реку? </a:t>
            </a:r>
          </a:p>
        </p:txBody>
      </p:sp>
      <p:pic>
        <p:nvPicPr>
          <p:cNvPr id="19458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2286000" cy="2047875"/>
          </a:xfrm>
          <a:prstGeom prst="rect">
            <a:avLst/>
          </a:prstGeom>
          <a:noFill/>
        </p:spPr>
      </p:pic>
      <p:pic>
        <p:nvPicPr>
          <p:cNvPr id="5" name="Picture 3" descr="C:\Documents and Settings\Admin\Мои документы\ФОТОГРАФИИ\img03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715140" y="3571876"/>
            <a:ext cx="2214578" cy="316664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 rot="5400000">
            <a:off x="4679157" y="2464587"/>
            <a:ext cx="1000132" cy="1071570"/>
          </a:xfrm>
          <a:prstGeom prst="flowChart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929322" y="3071810"/>
            <a:ext cx="857256" cy="158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Picture 7" descr="Картинка 232 из 976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>
            <a:off x="4429128" y="1500170"/>
            <a:ext cx="2714612" cy="3000372"/>
          </a:xfrm>
          <a:prstGeom prst="rect">
            <a:avLst/>
          </a:prstGeom>
          <a:noFill/>
        </p:spPr>
      </p:pic>
      <p:pic>
        <p:nvPicPr>
          <p:cNvPr id="21508" name="Picture 4" descr="Картинка 33 из 2106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V="1">
            <a:off x="6929455" y="3071810"/>
            <a:ext cx="1714512" cy="1688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7" descr="Картинка 232 из 976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3500438"/>
            <a:ext cx="2714612" cy="3000372"/>
          </a:xfrm>
          <a:prstGeom prst="rect">
            <a:avLst/>
          </a:prstGeom>
          <a:noFill/>
        </p:spPr>
      </p:pic>
      <p:pic>
        <p:nvPicPr>
          <p:cNvPr id="7" name="Picture 4" descr="Картинка 33 из 2106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flipV="1">
            <a:off x="571472" y="1357298"/>
            <a:ext cx="2500330" cy="2400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Дуга 9"/>
          <p:cNvSpPr/>
          <p:nvPr/>
        </p:nvSpPr>
        <p:spPr>
          <a:xfrm flipV="1">
            <a:off x="714348" y="1571612"/>
            <a:ext cx="2214578" cy="642942"/>
          </a:xfrm>
          <a:prstGeom prst="arc">
            <a:avLst>
              <a:gd name="adj1" fmla="val 10721139"/>
              <a:gd name="adj2" fmla="val 19655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2357422" y="857232"/>
            <a:ext cx="1285884" cy="428628"/>
          </a:xfrm>
          <a:prstGeom prst="flowChartProcess">
            <a:avLst/>
          </a:prstGeom>
          <a:solidFill>
            <a:srgbClr val="CC99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ФИЛЬТР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142844" y="4214818"/>
            <a:ext cx="6215138" cy="2357454"/>
          </a:xfrm>
          <a:prstGeom prst="cloudCallout">
            <a:avLst>
              <a:gd name="adj1" fmla="val -37733"/>
              <a:gd name="adj2" fmla="val 15821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Какая вода была в стакане? Какой она стала? Удалось ли поймать Злючку - Грязючку? Где она осталась? Значит, грязную воду можно очистить. Это и происходит на очистных сооружениях.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Documents and Settings\Admin\Мои документы\ФОТОГРАФИИ\img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500042"/>
            <a:ext cx="1857388" cy="35719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РЕЧНАЯ ВОДА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6072206"/>
            <a:ext cx="1643074" cy="64294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ПОДЗЕМНАЯ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ВОДА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5572140"/>
            <a:ext cx="1857388" cy="57150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 ДРУГИМ ДОМАМ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5572140"/>
            <a:ext cx="1714512" cy="57150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 ДРУГИХ ДОМОВ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1428736"/>
            <a:ext cx="1285884" cy="92869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СТАНЦИЯ ОЧИСТКИ ВОДЫ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58082" y="2214554"/>
            <a:ext cx="1785918" cy="71438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ОЧИСТНЫЕ СООРУЖЕНИЯ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6143644"/>
            <a:ext cx="4071934" cy="71435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ПУТЬ ВОДЫ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001024" y="3071810"/>
            <a:ext cx="571504" cy="50006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8001024" y="3071810"/>
            <a:ext cx="571504" cy="50006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а 21 из 28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2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42844" y="4572008"/>
            <a:ext cx="1408113" cy="213995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142844" y="857232"/>
            <a:ext cx="7715304" cy="1428760"/>
          </a:xfrm>
          <a:prstGeom prst="cloudCallout">
            <a:avLst>
              <a:gd name="adj1" fmla="val -29756"/>
              <a:gd name="adj2" fmla="val 235740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Откуда в наш дом приходит вода и куда она уходит? Как люди защищают реки от Злючки - Грязючки?</a:t>
            </a:r>
          </a:p>
        </p:txBody>
      </p:sp>
      <p:pic>
        <p:nvPicPr>
          <p:cNvPr id="6" name="Picture 8" descr="Картинка 8 из 110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6776" y="1643050"/>
            <a:ext cx="464761" cy="620480"/>
          </a:xfrm>
          <a:prstGeom prst="rect">
            <a:avLst/>
          </a:prstGeom>
          <a:noFill/>
        </p:spPr>
      </p:pic>
      <p:pic>
        <p:nvPicPr>
          <p:cNvPr id="7" name="Picture 8" descr="Картинка 8 из 1100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2143116"/>
            <a:ext cx="500066" cy="667615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3857620" y="3214686"/>
            <a:ext cx="5134012" cy="3429024"/>
          </a:xfrm>
          <a:prstGeom prst="cloudCallout">
            <a:avLst>
              <a:gd name="adj1" fmla="val -36345"/>
              <a:gd name="adj2" fmla="val 21115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Вот когда я взрослым стану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 купаться захочу,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Влезу сам в большую ванну,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Оба крана откручу.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Сам потру живот, и спинку,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 веснушки на носу,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Заверну себя в простынку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 в кроватку отнесу!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9" name="Picture 8" descr="Картинка 8 из 1100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2571744"/>
            <a:ext cx="500066" cy="667615"/>
          </a:xfrm>
          <a:prstGeom prst="rect">
            <a:avLst/>
          </a:prstGeom>
          <a:noFill/>
        </p:spPr>
      </p:pic>
      <p:pic>
        <p:nvPicPr>
          <p:cNvPr id="10" name="Picture 8" descr="Картинка 8 из 1100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5143512"/>
            <a:ext cx="500066" cy="667615"/>
          </a:xfrm>
          <a:prstGeom prst="rect">
            <a:avLst/>
          </a:prstGeom>
          <a:noFill/>
        </p:spPr>
      </p:pic>
      <p:pic>
        <p:nvPicPr>
          <p:cNvPr id="11" name="Picture 8" descr="Картинка 8 из 1100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3143248"/>
            <a:ext cx="500066" cy="667615"/>
          </a:xfrm>
          <a:prstGeom prst="rect">
            <a:avLst/>
          </a:prstGeom>
          <a:noFill/>
        </p:spPr>
      </p:pic>
      <p:pic>
        <p:nvPicPr>
          <p:cNvPr id="12" name="Picture 8" descr="Картинка 8 из 1100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5786454"/>
            <a:ext cx="500066" cy="66761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85720" y="1071546"/>
          <a:ext cx="44291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4429156" y="1000108"/>
          <a:ext cx="442915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" name="Picture 12" descr="D:\Общие документы\КАРТИНКИ\АНИМИРОВАННЫЕ КАРТИНКИ\1 (42)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429256" y="5225666"/>
            <a:ext cx="3167078" cy="110847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лако 3"/>
          <p:cNvSpPr/>
          <p:nvPr/>
        </p:nvSpPr>
        <p:spPr>
          <a:xfrm>
            <a:off x="142844" y="785794"/>
            <a:ext cx="8143932" cy="1143008"/>
          </a:xfrm>
          <a:prstGeom prst="cloud">
            <a:avLst/>
          </a:prstGeom>
          <a:solidFill>
            <a:srgbClr val="CCCCFF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Плещет тёплая вода в берега из чугуна.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Отгадайте, вспомните: что за море в комнате?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104" name="Picture 8" descr="Картинка 28 из 23555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357430"/>
            <a:ext cx="7072362" cy="4229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лако 3"/>
          <p:cNvSpPr/>
          <p:nvPr/>
        </p:nvSpPr>
        <p:spPr>
          <a:xfrm>
            <a:off x="214282" y="642918"/>
            <a:ext cx="5214974" cy="2643206"/>
          </a:xfrm>
          <a:prstGeom prst="cloud">
            <a:avLst/>
          </a:prstGeom>
          <a:solidFill>
            <a:srgbClr val="CCCCFF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 что было! А что было!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Мама речку в дом пустила.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Речка весело журчала,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Мама в ней бельё стирала.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 потом, а потом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 купался под дождём.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0722" name="Picture 2" descr="Картинка 22 из 4006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857752" y="2786058"/>
            <a:ext cx="4071946" cy="3886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1285852" y="928670"/>
            <a:ext cx="7715304" cy="1143008"/>
          </a:xfrm>
          <a:prstGeom prst="cloud">
            <a:avLst/>
          </a:prstGeom>
          <a:solidFill>
            <a:srgbClr val="CCCCFF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Если речка по трубе прибегает в дом к тебе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хозяйничает в нём – как мы это назовём?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074" name="Picture 2" descr="Картинка 8 из 1918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143116"/>
            <a:ext cx="6429420" cy="4714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4572008"/>
            <a:ext cx="1408113" cy="213995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928662" y="785794"/>
            <a:ext cx="8072494" cy="2357454"/>
          </a:xfrm>
          <a:prstGeom prst="cloudCallout">
            <a:avLst>
              <a:gd name="adj1" fmla="val 31658"/>
              <a:gd name="adj2" fmla="val 118084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Кто из вас, ребята, сегодня утром умывался? Значит, все открывали кран и видели, как из него течет вода. А кто из вас знает, откуда в наш дом приходит вода и куда она уходит?</a:t>
            </a:r>
          </a:p>
        </p:txBody>
      </p:sp>
      <p:pic>
        <p:nvPicPr>
          <p:cNvPr id="5125" name="Picture 5" descr="Картинка 39 из 1189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3286124"/>
            <a:ext cx="3286148" cy="3286148"/>
          </a:xfrm>
          <a:prstGeom prst="rect">
            <a:avLst/>
          </a:prstGeom>
          <a:noFill/>
        </p:spPr>
      </p:pic>
      <p:pic>
        <p:nvPicPr>
          <p:cNvPr id="6" name="Picture 8" descr="Картинка 8 из 1100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5000636"/>
            <a:ext cx="464761" cy="620480"/>
          </a:xfrm>
          <a:prstGeom prst="rect">
            <a:avLst/>
          </a:prstGeom>
          <a:noFill/>
        </p:spPr>
      </p:pic>
      <p:pic>
        <p:nvPicPr>
          <p:cNvPr id="7" name="Picture 8" descr="Картинка 8 из 1100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5500702"/>
            <a:ext cx="500066" cy="66761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Documents and Settings\Admin\Мои документы\ФОТОГРАФИИ\img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500042"/>
            <a:ext cx="1857388" cy="35719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РЕЧНАЯ ВОДА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6072206"/>
            <a:ext cx="1643074" cy="64294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ПОДЗЕМНАЯ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ВОДА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5572140"/>
            <a:ext cx="1857388" cy="57150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 ДРУГИМ ДОМАМ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5572140"/>
            <a:ext cx="1714512" cy="57150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 ДРУГИХ ДОМОВ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1428736"/>
            <a:ext cx="1285884" cy="92869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СТАНЦИЯ ОЧИСТКИ ВОДЫ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58082" y="2214554"/>
            <a:ext cx="1785918" cy="71438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ОЧИСТНЫЕ СООРУЖЕНИЯ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6143644"/>
            <a:ext cx="4071934" cy="71435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ПУТЬ ВОДЫ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42844" y="785794"/>
            <a:ext cx="7715304" cy="2286016"/>
          </a:xfrm>
          <a:prstGeom prst="cloudCallout">
            <a:avLst>
              <a:gd name="adj1" fmla="val -19332"/>
              <a:gd name="adj2" fmla="val 131731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 реке вода недостаточно чистая, пить ее нельзя, поэтому на станции очистки воды ее пропускают через толстый слой песка и другие очищающие устройства. </a:t>
            </a:r>
          </a:p>
        </p:txBody>
      </p:sp>
      <p:pic>
        <p:nvPicPr>
          <p:cNvPr id="19458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643446"/>
            <a:ext cx="2286000" cy="2047875"/>
          </a:xfrm>
          <a:prstGeom prst="rect">
            <a:avLst/>
          </a:prstGeom>
          <a:noFill/>
        </p:spPr>
      </p:pic>
      <p:pic>
        <p:nvPicPr>
          <p:cNvPr id="19460" name="Picture 4" descr="Картинка 96 из 18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429000"/>
            <a:ext cx="4762500" cy="3171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Картинка 232 из 976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429388" y="3500438"/>
            <a:ext cx="2714612" cy="3000372"/>
          </a:xfrm>
          <a:prstGeom prst="rect">
            <a:avLst/>
          </a:prstGeom>
          <a:noFill/>
        </p:spPr>
      </p:pic>
      <p:pic>
        <p:nvPicPr>
          <p:cNvPr id="3074" name="Picture 2" descr="Картинка 22 из 2558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1071546"/>
            <a:ext cx="2786082" cy="2945287"/>
          </a:xfrm>
          <a:prstGeom prst="rect">
            <a:avLst/>
          </a:prstGeom>
          <a:noFill/>
        </p:spPr>
      </p:pic>
      <p:pic>
        <p:nvPicPr>
          <p:cNvPr id="3080" name="Picture 8" descr="Картинка 147 из 555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785794"/>
            <a:ext cx="4254174" cy="3857652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142844" y="4929198"/>
            <a:ext cx="6715172" cy="1785950"/>
          </a:xfrm>
          <a:prstGeom prst="cloudCallout">
            <a:avLst>
              <a:gd name="adj1" fmla="val -37297"/>
              <a:gd name="adj2" fmla="val 17393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Окунём кисточку в краску,                   затем помоем кисточку в стакане с чистой водой. Какой станет кисточка? А что произойдёт с водой? 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857752" y="3357562"/>
            <a:ext cx="811875" cy="637309"/>
          </a:xfrm>
          <a:custGeom>
            <a:avLst/>
            <a:gdLst>
              <a:gd name="connsiteX0" fmla="*/ 690512 w 811875"/>
              <a:gd name="connsiteY0" fmla="*/ 73891 h 637309"/>
              <a:gd name="connsiteX1" fmla="*/ 644330 w 811875"/>
              <a:gd name="connsiteY1" fmla="*/ 64655 h 637309"/>
              <a:gd name="connsiteX2" fmla="*/ 588912 w 811875"/>
              <a:gd name="connsiteY2" fmla="*/ 46182 h 637309"/>
              <a:gd name="connsiteX3" fmla="*/ 570439 w 811875"/>
              <a:gd name="connsiteY3" fmla="*/ 18473 h 637309"/>
              <a:gd name="connsiteX4" fmla="*/ 533494 w 811875"/>
              <a:gd name="connsiteY4" fmla="*/ 27709 h 637309"/>
              <a:gd name="connsiteX5" fmla="*/ 450367 w 811875"/>
              <a:gd name="connsiteY5" fmla="*/ 73891 h 637309"/>
              <a:gd name="connsiteX6" fmla="*/ 385712 w 811875"/>
              <a:gd name="connsiteY6" fmla="*/ 110837 h 637309"/>
              <a:gd name="connsiteX7" fmla="*/ 330294 w 811875"/>
              <a:gd name="connsiteY7" fmla="*/ 138546 h 637309"/>
              <a:gd name="connsiteX8" fmla="*/ 311821 w 811875"/>
              <a:gd name="connsiteY8" fmla="*/ 193964 h 637309"/>
              <a:gd name="connsiteX9" fmla="*/ 302585 w 811875"/>
              <a:gd name="connsiteY9" fmla="*/ 221673 h 637309"/>
              <a:gd name="connsiteX10" fmla="*/ 274876 w 811875"/>
              <a:gd name="connsiteY10" fmla="*/ 230909 h 637309"/>
              <a:gd name="connsiteX11" fmla="*/ 247167 w 811875"/>
              <a:gd name="connsiteY11" fmla="*/ 286328 h 637309"/>
              <a:gd name="connsiteX12" fmla="*/ 228694 w 811875"/>
              <a:gd name="connsiteY12" fmla="*/ 314037 h 637309"/>
              <a:gd name="connsiteX13" fmla="*/ 210221 w 811875"/>
              <a:gd name="connsiteY13" fmla="*/ 350982 h 637309"/>
              <a:gd name="connsiteX14" fmla="*/ 182512 w 811875"/>
              <a:gd name="connsiteY14" fmla="*/ 378691 h 637309"/>
              <a:gd name="connsiteX15" fmla="*/ 154803 w 811875"/>
              <a:gd name="connsiteY15" fmla="*/ 415637 h 637309"/>
              <a:gd name="connsiteX16" fmla="*/ 117858 w 811875"/>
              <a:gd name="connsiteY16" fmla="*/ 424873 h 637309"/>
              <a:gd name="connsiteX17" fmla="*/ 90149 w 811875"/>
              <a:gd name="connsiteY17" fmla="*/ 452582 h 637309"/>
              <a:gd name="connsiteX18" fmla="*/ 71676 w 811875"/>
              <a:gd name="connsiteY18" fmla="*/ 480291 h 637309"/>
              <a:gd name="connsiteX19" fmla="*/ 43967 w 811875"/>
              <a:gd name="connsiteY19" fmla="*/ 498764 h 637309"/>
              <a:gd name="connsiteX20" fmla="*/ 7021 w 811875"/>
              <a:gd name="connsiteY20" fmla="*/ 554182 h 637309"/>
              <a:gd name="connsiteX21" fmla="*/ 25494 w 811875"/>
              <a:gd name="connsiteY21" fmla="*/ 609600 h 637309"/>
              <a:gd name="connsiteX22" fmla="*/ 80912 w 811875"/>
              <a:gd name="connsiteY22" fmla="*/ 637309 h 637309"/>
              <a:gd name="connsiteX23" fmla="*/ 459603 w 811875"/>
              <a:gd name="connsiteY23" fmla="*/ 618837 h 637309"/>
              <a:gd name="connsiteX24" fmla="*/ 487312 w 811875"/>
              <a:gd name="connsiteY24" fmla="*/ 600364 h 637309"/>
              <a:gd name="connsiteX25" fmla="*/ 515021 w 811875"/>
              <a:gd name="connsiteY25" fmla="*/ 591128 h 637309"/>
              <a:gd name="connsiteX26" fmla="*/ 524258 w 811875"/>
              <a:gd name="connsiteY26" fmla="*/ 563418 h 637309"/>
              <a:gd name="connsiteX27" fmla="*/ 579676 w 811875"/>
              <a:gd name="connsiteY27" fmla="*/ 508000 h 637309"/>
              <a:gd name="connsiteX28" fmla="*/ 625858 w 811875"/>
              <a:gd name="connsiteY28" fmla="*/ 452582 h 637309"/>
              <a:gd name="connsiteX29" fmla="*/ 644330 w 811875"/>
              <a:gd name="connsiteY29" fmla="*/ 424873 h 637309"/>
              <a:gd name="connsiteX30" fmla="*/ 672039 w 811875"/>
              <a:gd name="connsiteY30" fmla="*/ 415637 h 637309"/>
              <a:gd name="connsiteX31" fmla="*/ 662803 w 811875"/>
              <a:gd name="connsiteY31" fmla="*/ 471055 h 637309"/>
              <a:gd name="connsiteX32" fmla="*/ 616621 w 811875"/>
              <a:gd name="connsiteY32" fmla="*/ 508000 h 637309"/>
              <a:gd name="connsiteX33" fmla="*/ 515021 w 811875"/>
              <a:gd name="connsiteY33" fmla="*/ 526473 h 637309"/>
              <a:gd name="connsiteX34" fmla="*/ 542730 w 811875"/>
              <a:gd name="connsiteY34" fmla="*/ 544946 h 637309"/>
              <a:gd name="connsiteX35" fmla="*/ 598149 w 811875"/>
              <a:gd name="connsiteY35" fmla="*/ 526473 h 637309"/>
              <a:gd name="connsiteX36" fmla="*/ 635094 w 811875"/>
              <a:gd name="connsiteY36" fmla="*/ 498764 h 637309"/>
              <a:gd name="connsiteX37" fmla="*/ 662803 w 811875"/>
              <a:gd name="connsiteY37" fmla="*/ 480291 h 637309"/>
              <a:gd name="connsiteX38" fmla="*/ 718221 w 811875"/>
              <a:gd name="connsiteY38" fmla="*/ 434109 h 637309"/>
              <a:gd name="connsiteX39" fmla="*/ 745930 w 811875"/>
              <a:gd name="connsiteY39" fmla="*/ 378691 h 637309"/>
              <a:gd name="connsiteX40" fmla="*/ 755167 w 811875"/>
              <a:gd name="connsiteY40" fmla="*/ 350982 h 637309"/>
              <a:gd name="connsiteX41" fmla="*/ 773639 w 811875"/>
              <a:gd name="connsiteY41" fmla="*/ 323273 h 637309"/>
              <a:gd name="connsiteX42" fmla="*/ 801349 w 811875"/>
              <a:gd name="connsiteY42" fmla="*/ 267855 h 637309"/>
              <a:gd name="connsiteX43" fmla="*/ 792112 w 811875"/>
              <a:gd name="connsiteY43" fmla="*/ 175491 h 637309"/>
              <a:gd name="connsiteX44" fmla="*/ 782876 w 811875"/>
              <a:gd name="connsiteY44" fmla="*/ 147782 h 637309"/>
              <a:gd name="connsiteX45" fmla="*/ 755167 w 811875"/>
              <a:gd name="connsiteY45" fmla="*/ 129309 h 637309"/>
              <a:gd name="connsiteX46" fmla="*/ 718221 w 811875"/>
              <a:gd name="connsiteY46" fmla="*/ 120073 h 637309"/>
              <a:gd name="connsiteX47" fmla="*/ 653567 w 811875"/>
              <a:gd name="connsiteY47" fmla="*/ 55418 h 637309"/>
              <a:gd name="connsiteX48" fmla="*/ 625858 w 811875"/>
              <a:gd name="connsiteY48" fmla="*/ 36946 h 637309"/>
              <a:gd name="connsiteX49" fmla="*/ 625858 w 811875"/>
              <a:gd name="connsiteY49" fmla="*/ 36946 h 637309"/>
              <a:gd name="connsiteX50" fmla="*/ 662803 w 811875"/>
              <a:gd name="connsiteY50" fmla="*/ 64655 h 637309"/>
              <a:gd name="connsiteX51" fmla="*/ 718221 w 811875"/>
              <a:gd name="connsiteY51" fmla="*/ 129309 h 637309"/>
              <a:gd name="connsiteX52" fmla="*/ 681276 w 811875"/>
              <a:gd name="connsiteY52" fmla="*/ 64655 h 637309"/>
              <a:gd name="connsiteX53" fmla="*/ 625858 w 811875"/>
              <a:gd name="connsiteY53" fmla="*/ 27709 h 637309"/>
              <a:gd name="connsiteX54" fmla="*/ 598149 w 811875"/>
              <a:gd name="connsiteY54" fmla="*/ 9237 h 637309"/>
              <a:gd name="connsiteX55" fmla="*/ 588912 w 811875"/>
              <a:gd name="connsiteY55" fmla="*/ 0 h 637309"/>
              <a:gd name="connsiteX56" fmla="*/ 690512 w 811875"/>
              <a:gd name="connsiteY56" fmla="*/ 73891 h 63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11875" h="637309">
                <a:moveTo>
                  <a:pt x="690512" y="73891"/>
                </a:moveTo>
                <a:cubicBezTo>
                  <a:pt x="675118" y="70812"/>
                  <a:pt x="659476" y="68786"/>
                  <a:pt x="644330" y="64655"/>
                </a:cubicBezTo>
                <a:cubicBezTo>
                  <a:pt x="625544" y="59532"/>
                  <a:pt x="588912" y="46182"/>
                  <a:pt x="588912" y="46182"/>
                </a:cubicBezTo>
                <a:cubicBezTo>
                  <a:pt x="582754" y="36946"/>
                  <a:pt x="580970" y="21983"/>
                  <a:pt x="570439" y="18473"/>
                </a:cubicBezTo>
                <a:cubicBezTo>
                  <a:pt x="558396" y="14459"/>
                  <a:pt x="544848" y="22032"/>
                  <a:pt x="533494" y="27709"/>
                </a:cubicBezTo>
                <a:cubicBezTo>
                  <a:pt x="406461" y="91226"/>
                  <a:pt x="526991" y="48351"/>
                  <a:pt x="450367" y="73891"/>
                </a:cubicBezTo>
                <a:cubicBezTo>
                  <a:pt x="361034" y="140889"/>
                  <a:pt x="456231" y="75577"/>
                  <a:pt x="385712" y="110837"/>
                </a:cubicBezTo>
                <a:cubicBezTo>
                  <a:pt x="314092" y="146647"/>
                  <a:pt x="399942" y="115328"/>
                  <a:pt x="330294" y="138546"/>
                </a:cubicBezTo>
                <a:lnTo>
                  <a:pt x="311821" y="193964"/>
                </a:lnTo>
                <a:cubicBezTo>
                  <a:pt x="308742" y="203200"/>
                  <a:pt x="311821" y="218594"/>
                  <a:pt x="302585" y="221673"/>
                </a:cubicBezTo>
                <a:lnTo>
                  <a:pt x="274876" y="230909"/>
                </a:lnTo>
                <a:cubicBezTo>
                  <a:pt x="221936" y="310318"/>
                  <a:pt x="285407" y="209847"/>
                  <a:pt x="247167" y="286328"/>
                </a:cubicBezTo>
                <a:cubicBezTo>
                  <a:pt x="242203" y="296257"/>
                  <a:pt x="234202" y="304399"/>
                  <a:pt x="228694" y="314037"/>
                </a:cubicBezTo>
                <a:cubicBezTo>
                  <a:pt x="221863" y="325991"/>
                  <a:pt x="218224" y="339778"/>
                  <a:pt x="210221" y="350982"/>
                </a:cubicBezTo>
                <a:cubicBezTo>
                  <a:pt x="202629" y="361611"/>
                  <a:pt x="191013" y="368773"/>
                  <a:pt x="182512" y="378691"/>
                </a:cubicBezTo>
                <a:cubicBezTo>
                  <a:pt x="172494" y="390379"/>
                  <a:pt x="167330" y="406689"/>
                  <a:pt x="154803" y="415637"/>
                </a:cubicBezTo>
                <a:cubicBezTo>
                  <a:pt x="144474" y="423015"/>
                  <a:pt x="130173" y="421794"/>
                  <a:pt x="117858" y="424873"/>
                </a:cubicBezTo>
                <a:cubicBezTo>
                  <a:pt x="108622" y="434109"/>
                  <a:pt x="98511" y="442547"/>
                  <a:pt x="90149" y="452582"/>
                </a:cubicBezTo>
                <a:cubicBezTo>
                  <a:pt x="83042" y="461110"/>
                  <a:pt x="79525" y="472442"/>
                  <a:pt x="71676" y="480291"/>
                </a:cubicBezTo>
                <a:cubicBezTo>
                  <a:pt x="63827" y="488140"/>
                  <a:pt x="53203" y="492606"/>
                  <a:pt x="43967" y="498764"/>
                </a:cubicBezTo>
                <a:cubicBezTo>
                  <a:pt x="31652" y="517237"/>
                  <a:pt x="0" y="533120"/>
                  <a:pt x="7021" y="554182"/>
                </a:cubicBezTo>
                <a:cubicBezTo>
                  <a:pt x="13179" y="572655"/>
                  <a:pt x="15174" y="593088"/>
                  <a:pt x="25494" y="609600"/>
                </a:cubicBezTo>
                <a:cubicBezTo>
                  <a:pt x="34918" y="624679"/>
                  <a:pt x="65813" y="632276"/>
                  <a:pt x="80912" y="637309"/>
                </a:cubicBezTo>
                <a:cubicBezTo>
                  <a:pt x="207142" y="631152"/>
                  <a:pt x="333742" y="630279"/>
                  <a:pt x="459603" y="618837"/>
                </a:cubicBezTo>
                <a:cubicBezTo>
                  <a:pt x="470658" y="617832"/>
                  <a:pt x="477383" y="605328"/>
                  <a:pt x="487312" y="600364"/>
                </a:cubicBezTo>
                <a:cubicBezTo>
                  <a:pt x="496020" y="596010"/>
                  <a:pt x="505785" y="594207"/>
                  <a:pt x="515021" y="591128"/>
                </a:cubicBezTo>
                <a:cubicBezTo>
                  <a:pt x="518100" y="581891"/>
                  <a:pt x="518280" y="571103"/>
                  <a:pt x="524258" y="563418"/>
                </a:cubicBezTo>
                <a:cubicBezTo>
                  <a:pt x="540297" y="542797"/>
                  <a:pt x="565185" y="529737"/>
                  <a:pt x="579676" y="508000"/>
                </a:cubicBezTo>
                <a:cubicBezTo>
                  <a:pt x="625545" y="439197"/>
                  <a:pt x="566588" y="523707"/>
                  <a:pt x="625858" y="452582"/>
                </a:cubicBezTo>
                <a:cubicBezTo>
                  <a:pt x="632964" y="444054"/>
                  <a:pt x="635662" y="431807"/>
                  <a:pt x="644330" y="424873"/>
                </a:cubicBezTo>
                <a:cubicBezTo>
                  <a:pt x="651932" y="418791"/>
                  <a:pt x="662803" y="418716"/>
                  <a:pt x="672039" y="415637"/>
                </a:cubicBezTo>
                <a:cubicBezTo>
                  <a:pt x="668960" y="434110"/>
                  <a:pt x="668725" y="453289"/>
                  <a:pt x="662803" y="471055"/>
                </a:cubicBezTo>
                <a:cubicBezTo>
                  <a:pt x="652888" y="500801"/>
                  <a:pt x="642619" y="500572"/>
                  <a:pt x="616621" y="508000"/>
                </a:cubicBezTo>
                <a:cubicBezTo>
                  <a:pt x="573065" y="520445"/>
                  <a:pt x="567359" y="518997"/>
                  <a:pt x="515021" y="526473"/>
                </a:cubicBezTo>
                <a:cubicBezTo>
                  <a:pt x="524257" y="532631"/>
                  <a:pt x="531629" y="544946"/>
                  <a:pt x="542730" y="544946"/>
                </a:cubicBezTo>
                <a:cubicBezTo>
                  <a:pt x="562202" y="544946"/>
                  <a:pt x="598149" y="526473"/>
                  <a:pt x="598149" y="526473"/>
                </a:cubicBezTo>
                <a:cubicBezTo>
                  <a:pt x="610464" y="517237"/>
                  <a:pt x="622568" y="507712"/>
                  <a:pt x="635094" y="498764"/>
                </a:cubicBezTo>
                <a:cubicBezTo>
                  <a:pt x="644127" y="492312"/>
                  <a:pt x="654275" y="487398"/>
                  <a:pt x="662803" y="480291"/>
                </a:cubicBezTo>
                <a:cubicBezTo>
                  <a:pt x="733920" y="421027"/>
                  <a:pt x="649425" y="479974"/>
                  <a:pt x="718221" y="434109"/>
                </a:cubicBezTo>
                <a:cubicBezTo>
                  <a:pt x="741439" y="364461"/>
                  <a:pt x="710120" y="450311"/>
                  <a:pt x="745930" y="378691"/>
                </a:cubicBezTo>
                <a:cubicBezTo>
                  <a:pt x="750284" y="369983"/>
                  <a:pt x="750813" y="359690"/>
                  <a:pt x="755167" y="350982"/>
                </a:cubicBezTo>
                <a:cubicBezTo>
                  <a:pt x="760131" y="341053"/>
                  <a:pt x="768675" y="333202"/>
                  <a:pt x="773639" y="323273"/>
                </a:cubicBezTo>
                <a:cubicBezTo>
                  <a:pt x="811875" y="246801"/>
                  <a:pt x="748414" y="347256"/>
                  <a:pt x="801349" y="267855"/>
                </a:cubicBezTo>
                <a:cubicBezTo>
                  <a:pt x="798270" y="237067"/>
                  <a:pt x="796817" y="206073"/>
                  <a:pt x="792112" y="175491"/>
                </a:cubicBezTo>
                <a:cubicBezTo>
                  <a:pt x="790632" y="165868"/>
                  <a:pt x="788958" y="155385"/>
                  <a:pt x="782876" y="147782"/>
                </a:cubicBezTo>
                <a:cubicBezTo>
                  <a:pt x="775941" y="139114"/>
                  <a:pt x="765370" y="133682"/>
                  <a:pt x="755167" y="129309"/>
                </a:cubicBezTo>
                <a:cubicBezTo>
                  <a:pt x="743499" y="124309"/>
                  <a:pt x="730536" y="123152"/>
                  <a:pt x="718221" y="120073"/>
                </a:cubicBezTo>
                <a:cubicBezTo>
                  <a:pt x="619697" y="46179"/>
                  <a:pt x="739777" y="141628"/>
                  <a:pt x="653567" y="55418"/>
                </a:cubicBezTo>
                <a:cubicBezTo>
                  <a:pt x="645718" y="47569"/>
                  <a:pt x="625858" y="36946"/>
                  <a:pt x="625858" y="36946"/>
                </a:cubicBezTo>
                <a:lnTo>
                  <a:pt x="625858" y="36946"/>
                </a:lnTo>
                <a:cubicBezTo>
                  <a:pt x="638173" y="46182"/>
                  <a:pt x="652576" y="53150"/>
                  <a:pt x="662803" y="64655"/>
                </a:cubicBezTo>
                <a:cubicBezTo>
                  <a:pt x="728025" y="138030"/>
                  <a:pt x="672308" y="106352"/>
                  <a:pt x="718221" y="129309"/>
                </a:cubicBezTo>
                <a:cubicBezTo>
                  <a:pt x="712775" y="118417"/>
                  <a:pt x="692882" y="74810"/>
                  <a:pt x="681276" y="64655"/>
                </a:cubicBezTo>
                <a:cubicBezTo>
                  <a:pt x="664568" y="50035"/>
                  <a:pt x="644331" y="40024"/>
                  <a:pt x="625858" y="27709"/>
                </a:cubicBezTo>
                <a:cubicBezTo>
                  <a:pt x="616622" y="21552"/>
                  <a:pt x="605998" y="17086"/>
                  <a:pt x="598149" y="9237"/>
                </a:cubicBezTo>
                <a:lnTo>
                  <a:pt x="588912" y="0"/>
                </a:lnTo>
                <a:lnTo>
                  <a:pt x="690512" y="7389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endParaRPr lang="ru-RU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Заголовок 7"/>
          <p:cNvSpPr txBox="1">
            <a:spLocks/>
          </p:cNvSpPr>
          <p:nvPr/>
        </p:nvSpPr>
        <p:spPr>
          <a:xfrm>
            <a:off x="3428960" y="0"/>
            <a:ext cx="5715040" cy="5714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ПРОВЕДЁМ ЭКСПЕРИМЕНТ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286644" y="4929198"/>
            <a:ext cx="1000132" cy="11430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Картинка 22 из 2558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1071546"/>
            <a:ext cx="2786082" cy="2945287"/>
          </a:xfrm>
          <a:prstGeom prst="rect">
            <a:avLst/>
          </a:prstGeom>
          <a:noFill/>
        </p:spPr>
      </p:pic>
      <p:pic>
        <p:nvPicPr>
          <p:cNvPr id="3080" name="Picture 8" descr="Картинка 147 из 555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785794"/>
            <a:ext cx="4254174" cy="3857652"/>
          </a:xfrm>
          <a:prstGeom prst="rect">
            <a:avLst/>
          </a:prstGeom>
          <a:noFill/>
        </p:spPr>
      </p:pic>
      <p:pic>
        <p:nvPicPr>
          <p:cNvPr id="6" name="Picture 7" descr="Картинка 232 из 976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429388" y="3500438"/>
            <a:ext cx="2714612" cy="3000372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142844" y="4929198"/>
            <a:ext cx="6715172" cy="1785950"/>
          </a:xfrm>
          <a:prstGeom prst="cloudCallout">
            <a:avLst>
              <a:gd name="adj1" fmla="val -37297"/>
              <a:gd name="adj2" fmla="val 17393"/>
            </a:avLst>
          </a:prstGeom>
          <a:solidFill>
            <a:srgbClr val="CCCC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Кисточка стала чистой.                            А вода – грязной, мутной.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4857752" y="3357562"/>
            <a:ext cx="811875" cy="637309"/>
          </a:xfrm>
          <a:custGeom>
            <a:avLst/>
            <a:gdLst>
              <a:gd name="connsiteX0" fmla="*/ 690512 w 811875"/>
              <a:gd name="connsiteY0" fmla="*/ 73891 h 637309"/>
              <a:gd name="connsiteX1" fmla="*/ 644330 w 811875"/>
              <a:gd name="connsiteY1" fmla="*/ 64655 h 637309"/>
              <a:gd name="connsiteX2" fmla="*/ 588912 w 811875"/>
              <a:gd name="connsiteY2" fmla="*/ 46182 h 637309"/>
              <a:gd name="connsiteX3" fmla="*/ 570439 w 811875"/>
              <a:gd name="connsiteY3" fmla="*/ 18473 h 637309"/>
              <a:gd name="connsiteX4" fmla="*/ 533494 w 811875"/>
              <a:gd name="connsiteY4" fmla="*/ 27709 h 637309"/>
              <a:gd name="connsiteX5" fmla="*/ 450367 w 811875"/>
              <a:gd name="connsiteY5" fmla="*/ 73891 h 637309"/>
              <a:gd name="connsiteX6" fmla="*/ 385712 w 811875"/>
              <a:gd name="connsiteY6" fmla="*/ 110837 h 637309"/>
              <a:gd name="connsiteX7" fmla="*/ 330294 w 811875"/>
              <a:gd name="connsiteY7" fmla="*/ 138546 h 637309"/>
              <a:gd name="connsiteX8" fmla="*/ 311821 w 811875"/>
              <a:gd name="connsiteY8" fmla="*/ 193964 h 637309"/>
              <a:gd name="connsiteX9" fmla="*/ 302585 w 811875"/>
              <a:gd name="connsiteY9" fmla="*/ 221673 h 637309"/>
              <a:gd name="connsiteX10" fmla="*/ 274876 w 811875"/>
              <a:gd name="connsiteY10" fmla="*/ 230909 h 637309"/>
              <a:gd name="connsiteX11" fmla="*/ 247167 w 811875"/>
              <a:gd name="connsiteY11" fmla="*/ 286328 h 637309"/>
              <a:gd name="connsiteX12" fmla="*/ 228694 w 811875"/>
              <a:gd name="connsiteY12" fmla="*/ 314037 h 637309"/>
              <a:gd name="connsiteX13" fmla="*/ 210221 w 811875"/>
              <a:gd name="connsiteY13" fmla="*/ 350982 h 637309"/>
              <a:gd name="connsiteX14" fmla="*/ 182512 w 811875"/>
              <a:gd name="connsiteY14" fmla="*/ 378691 h 637309"/>
              <a:gd name="connsiteX15" fmla="*/ 154803 w 811875"/>
              <a:gd name="connsiteY15" fmla="*/ 415637 h 637309"/>
              <a:gd name="connsiteX16" fmla="*/ 117858 w 811875"/>
              <a:gd name="connsiteY16" fmla="*/ 424873 h 637309"/>
              <a:gd name="connsiteX17" fmla="*/ 90149 w 811875"/>
              <a:gd name="connsiteY17" fmla="*/ 452582 h 637309"/>
              <a:gd name="connsiteX18" fmla="*/ 71676 w 811875"/>
              <a:gd name="connsiteY18" fmla="*/ 480291 h 637309"/>
              <a:gd name="connsiteX19" fmla="*/ 43967 w 811875"/>
              <a:gd name="connsiteY19" fmla="*/ 498764 h 637309"/>
              <a:gd name="connsiteX20" fmla="*/ 7021 w 811875"/>
              <a:gd name="connsiteY20" fmla="*/ 554182 h 637309"/>
              <a:gd name="connsiteX21" fmla="*/ 25494 w 811875"/>
              <a:gd name="connsiteY21" fmla="*/ 609600 h 637309"/>
              <a:gd name="connsiteX22" fmla="*/ 80912 w 811875"/>
              <a:gd name="connsiteY22" fmla="*/ 637309 h 637309"/>
              <a:gd name="connsiteX23" fmla="*/ 459603 w 811875"/>
              <a:gd name="connsiteY23" fmla="*/ 618837 h 637309"/>
              <a:gd name="connsiteX24" fmla="*/ 487312 w 811875"/>
              <a:gd name="connsiteY24" fmla="*/ 600364 h 637309"/>
              <a:gd name="connsiteX25" fmla="*/ 515021 w 811875"/>
              <a:gd name="connsiteY25" fmla="*/ 591128 h 637309"/>
              <a:gd name="connsiteX26" fmla="*/ 524258 w 811875"/>
              <a:gd name="connsiteY26" fmla="*/ 563418 h 637309"/>
              <a:gd name="connsiteX27" fmla="*/ 579676 w 811875"/>
              <a:gd name="connsiteY27" fmla="*/ 508000 h 637309"/>
              <a:gd name="connsiteX28" fmla="*/ 625858 w 811875"/>
              <a:gd name="connsiteY28" fmla="*/ 452582 h 637309"/>
              <a:gd name="connsiteX29" fmla="*/ 644330 w 811875"/>
              <a:gd name="connsiteY29" fmla="*/ 424873 h 637309"/>
              <a:gd name="connsiteX30" fmla="*/ 672039 w 811875"/>
              <a:gd name="connsiteY30" fmla="*/ 415637 h 637309"/>
              <a:gd name="connsiteX31" fmla="*/ 662803 w 811875"/>
              <a:gd name="connsiteY31" fmla="*/ 471055 h 637309"/>
              <a:gd name="connsiteX32" fmla="*/ 616621 w 811875"/>
              <a:gd name="connsiteY32" fmla="*/ 508000 h 637309"/>
              <a:gd name="connsiteX33" fmla="*/ 515021 w 811875"/>
              <a:gd name="connsiteY33" fmla="*/ 526473 h 637309"/>
              <a:gd name="connsiteX34" fmla="*/ 542730 w 811875"/>
              <a:gd name="connsiteY34" fmla="*/ 544946 h 637309"/>
              <a:gd name="connsiteX35" fmla="*/ 598149 w 811875"/>
              <a:gd name="connsiteY35" fmla="*/ 526473 h 637309"/>
              <a:gd name="connsiteX36" fmla="*/ 635094 w 811875"/>
              <a:gd name="connsiteY36" fmla="*/ 498764 h 637309"/>
              <a:gd name="connsiteX37" fmla="*/ 662803 w 811875"/>
              <a:gd name="connsiteY37" fmla="*/ 480291 h 637309"/>
              <a:gd name="connsiteX38" fmla="*/ 718221 w 811875"/>
              <a:gd name="connsiteY38" fmla="*/ 434109 h 637309"/>
              <a:gd name="connsiteX39" fmla="*/ 745930 w 811875"/>
              <a:gd name="connsiteY39" fmla="*/ 378691 h 637309"/>
              <a:gd name="connsiteX40" fmla="*/ 755167 w 811875"/>
              <a:gd name="connsiteY40" fmla="*/ 350982 h 637309"/>
              <a:gd name="connsiteX41" fmla="*/ 773639 w 811875"/>
              <a:gd name="connsiteY41" fmla="*/ 323273 h 637309"/>
              <a:gd name="connsiteX42" fmla="*/ 801349 w 811875"/>
              <a:gd name="connsiteY42" fmla="*/ 267855 h 637309"/>
              <a:gd name="connsiteX43" fmla="*/ 792112 w 811875"/>
              <a:gd name="connsiteY43" fmla="*/ 175491 h 637309"/>
              <a:gd name="connsiteX44" fmla="*/ 782876 w 811875"/>
              <a:gd name="connsiteY44" fmla="*/ 147782 h 637309"/>
              <a:gd name="connsiteX45" fmla="*/ 755167 w 811875"/>
              <a:gd name="connsiteY45" fmla="*/ 129309 h 637309"/>
              <a:gd name="connsiteX46" fmla="*/ 718221 w 811875"/>
              <a:gd name="connsiteY46" fmla="*/ 120073 h 637309"/>
              <a:gd name="connsiteX47" fmla="*/ 653567 w 811875"/>
              <a:gd name="connsiteY47" fmla="*/ 55418 h 637309"/>
              <a:gd name="connsiteX48" fmla="*/ 625858 w 811875"/>
              <a:gd name="connsiteY48" fmla="*/ 36946 h 637309"/>
              <a:gd name="connsiteX49" fmla="*/ 625858 w 811875"/>
              <a:gd name="connsiteY49" fmla="*/ 36946 h 637309"/>
              <a:gd name="connsiteX50" fmla="*/ 662803 w 811875"/>
              <a:gd name="connsiteY50" fmla="*/ 64655 h 637309"/>
              <a:gd name="connsiteX51" fmla="*/ 718221 w 811875"/>
              <a:gd name="connsiteY51" fmla="*/ 129309 h 637309"/>
              <a:gd name="connsiteX52" fmla="*/ 681276 w 811875"/>
              <a:gd name="connsiteY52" fmla="*/ 64655 h 637309"/>
              <a:gd name="connsiteX53" fmla="*/ 625858 w 811875"/>
              <a:gd name="connsiteY53" fmla="*/ 27709 h 637309"/>
              <a:gd name="connsiteX54" fmla="*/ 598149 w 811875"/>
              <a:gd name="connsiteY54" fmla="*/ 9237 h 637309"/>
              <a:gd name="connsiteX55" fmla="*/ 588912 w 811875"/>
              <a:gd name="connsiteY55" fmla="*/ 0 h 637309"/>
              <a:gd name="connsiteX56" fmla="*/ 690512 w 811875"/>
              <a:gd name="connsiteY56" fmla="*/ 73891 h 63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11875" h="637309">
                <a:moveTo>
                  <a:pt x="690512" y="73891"/>
                </a:moveTo>
                <a:cubicBezTo>
                  <a:pt x="675118" y="70812"/>
                  <a:pt x="659476" y="68786"/>
                  <a:pt x="644330" y="64655"/>
                </a:cubicBezTo>
                <a:cubicBezTo>
                  <a:pt x="625544" y="59532"/>
                  <a:pt x="588912" y="46182"/>
                  <a:pt x="588912" y="46182"/>
                </a:cubicBezTo>
                <a:cubicBezTo>
                  <a:pt x="582754" y="36946"/>
                  <a:pt x="580970" y="21983"/>
                  <a:pt x="570439" y="18473"/>
                </a:cubicBezTo>
                <a:cubicBezTo>
                  <a:pt x="558396" y="14459"/>
                  <a:pt x="544848" y="22032"/>
                  <a:pt x="533494" y="27709"/>
                </a:cubicBezTo>
                <a:cubicBezTo>
                  <a:pt x="406461" y="91226"/>
                  <a:pt x="526991" y="48351"/>
                  <a:pt x="450367" y="73891"/>
                </a:cubicBezTo>
                <a:cubicBezTo>
                  <a:pt x="361034" y="140889"/>
                  <a:pt x="456231" y="75577"/>
                  <a:pt x="385712" y="110837"/>
                </a:cubicBezTo>
                <a:cubicBezTo>
                  <a:pt x="314092" y="146647"/>
                  <a:pt x="399942" y="115328"/>
                  <a:pt x="330294" y="138546"/>
                </a:cubicBezTo>
                <a:lnTo>
                  <a:pt x="311821" y="193964"/>
                </a:lnTo>
                <a:cubicBezTo>
                  <a:pt x="308742" y="203200"/>
                  <a:pt x="311821" y="218594"/>
                  <a:pt x="302585" y="221673"/>
                </a:cubicBezTo>
                <a:lnTo>
                  <a:pt x="274876" y="230909"/>
                </a:lnTo>
                <a:cubicBezTo>
                  <a:pt x="221936" y="310318"/>
                  <a:pt x="285407" y="209847"/>
                  <a:pt x="247167" y="286328"/>
                </a:cubicBezTo>
                <a:cubicBezTo>
                  <a:pt x="242203" y="296257"/>
                  <a:pt x="234202" y="304399"/>
                  <a:pt x="228694" y="314037"/>
                </a:cubicBezTo>
                <a:cubicBezTo>
                  <a:pt x="221863" y="325991"/>
                  <a:pt x="218224" y="339778"/>
                  <a:pt x="210221" y="350982"/>
                </a:cubicBezTo>
                <a:cubicBezTo>
                  <a:pt x="202629" y="361611"/>
                  <a:pt x="191013" y="368773"/>
                  <a:pt x="182512" y="378691"/>
                </a:cubicBezTo>
                <a:cubicBezTo>
                  <a:pt x="172494" y="390379"/>
                  <a:pt x="167330" y="406689"/>
                  <a:pt x="154803" y="415637"/>
                </a:cubicBezTo>
                <a:cubicBezTo>
                  <a:pt x="144474" y="423015"/>
                  <a:pt x="130173" y="421794"/>
                  <a:pt x="117858" y="424873"/>
                </a:cubicBezTo>
                <a:cubicBezTo>
                  <a:pt x="108622" y="434109"/>
                  <a:pt x="98511" y="442547"/>
                  <a:pt x="90149" y="452582"/>
                </a:cubicBezTo>
                <a:cubicBezTo>
                  <a:pt x="83042" y="461110"/>
                  <a:pt x="79525" y="472442"/>
                  <a:pt x="71676" y="480291"/>
                </a:cubicBezTo>
                <a:cubicBezTo>
                  <a:pt x="63827" y="488140"/>
                  <a:pt x="53203" y="492606"/>
                  <a:pt x="43967" y="498764"/>
                </a:cubicBezTo>
                <a:cubicBezTo>
                  <a:pt x="31652" y="517237"/>
                  <a:pt x="0" y="533120"/>
                  <a:pt x="7021" y="554182"/>
                </a:cubicBezTo>
                <a:cubicBezTo>
                  <a:pt x="13179" y="572655"/>
                  <a:pt x="15174" y="593088"/>
                  <a:pt x="25494" y="609600"/>
                </a:cubicBezTo>
                <a:cubicBezTo>
                  <a:pt x="34918" y="624679"/>
                  <a:pt x="65813" y="632276"/>
                  <a:pt x="80912" y="637309"/>
                </a:cubicBezTo>
                <a:cubicBezTo>
                  <a:pt x="207142" y="631152"/>
                  <a:pt x="333742" y="630279"/>
                  <a:pt x="459603" y="618837"/>
                </a:cubicBezTo>
                <a:cubicBezTo>
                  <a:pt x="470658" y="617832"/>
                  <a:pt x="477383" y="605328"/>
                  <a:pt x="487312" y="600364"/>
                </a:cubicBezTo>
                <a:cubicBezTo>
                  <a:pt x="496020" y="596010"/>
                  <a:pt x="505785" y="594207"/>
                  <a:pt x="515021" y="591128"/>
                </a:cubicBezTo>
                <a:cubicBezTo>
                  <a:pt x="518100" y="581891"/>
                  <a:pt x="518280" y="571103"/>
                  <a:pt x="524258" y="563418"/>
                </a:cubicBezTo>
                <a:cubicBezTo>
                  <a:pt x="540297" y="542797"/>
                  <a:pt x="565185" y="529737"/>
                  <a:pt x="579676" y="508000"/>
                </a:cubicBezTo>
                <a:cubicBezTo>
                  <a:pt x="625545" y="439197"/>
                  <a:pt x="566588" y="523707"/>
                  <a:pt x="625858" y="452582"/>
                </a:cubicBezTo>
                <a:cubicBezTo>
                  <a:pt x="632964" y="444054"/>
                  <a:pt x="635662" y="431807"/>
                  <a:pt x="644330" y="424873"/>
                </a:cubicBezTo>
                <a:cubicBezTo>
                  <a:pt x="651932" y="418791"/>
                  <a:pt x="662803" y="418716"/>
                  <a:pt x="672039" y="415637"/>
                </a:cubicBezTo>
                <a:cubicBezTo>
                  <a:pt x="668960" y="434110"/>
                  <a:pt x="668725" y="453289"/>
                  <a:pt x="662803" y="471055"/>
                </a:cubicBezTo>
                <a:cubicBezTo>
                  <a:pt x="652888" y="500801"/>
                  <a:pt x="642619" y="500572"/>
                  <a:pt x="616621" y="508000"/>
                </a:cubicBezTo>
                <a:cubicBezTo>
                  <a:pt x="573065" y="520445"/>
                  <a:pt x="567359" y="518997"/>
                  <a:pt x="515021" y="526473"/>
                </a:cubicBezTo>
                <a:cubicBezTo>
                  <a:pt x="524257" y="532631"/>
                  <a:pt x="531629" y="544946"/>
                  <a:pt x="542730" y="544946"/>
                </a:cubicBezTo>
                <a:cubicBezTo>
                  <a:pt x="562202" y="544946"/>
                  <a:pt x="598149" y="526473"/>
                  <a:pt x="598149" y="526473"/>
                </a:cubicBezTo>
                <a:cubicBezTo>
                  <a:pt x="610464" y="517237"/>
                  <a:pt x="622568" y="507712"/>
                  <a:pt x="635094" y="498764"/>
                </a:cubicBezTo>
                <a:cubicBezTo>
                  <a:pt x="644127" y="492312"/>
                  <a:pt x="654275" y="487398"/>
                  <a:pt x="662803" y="480291"/>
                </a:cubicBezTo>
                <a:cubicBezTo>
                  <a:pt x="733920" y="421027"/>
                  <a:pt x="649425" y="479974"/>
                  <a:pt x="718221" y="434109"/>
                </a:cubicBezTo>
                <a:cubicBezTo>
                  <a:pt x="741439" y="364461"/>
                  <a:pt x="710120" y="450311"/>
                  <a:pt x="745930" y="378691"/>
                </a:cubicBezTo>
                <a:cubicBezTo>
                  <a:pt x="750284" y="369983"/>
                  <a:pt x="750813" y="359690"/>
                  <a:pt x="755167" y="350982"/>
                </a:cubicBezTo>
                <a:cubicBezTo>
                  <a:pt x="760131" y="341053"/>
                  <a:pt x="768675" y="333202"/>
                  <a:pt x="773639" y="323273"/>
                </a:cubicBezTo>
                <a:cubicBezTo>
                  <a:pt x="811875" y="246801"/>
                  <a:pt x="748414" y="347256"/>
                  <a:pt x="801349" y="267855"/>
                </a:cubicBezTo>
                <a:cubicBezTo>
                  <a:pt x="798270" y="237067"/>
                  <a:pt x="796817" y="206073"/>
                  <a:pt x="792112" y="175491"/>
                </a:cubicBezTo>
                <a:cubicBezTo>
                  <a:pt x="790632" y="165868"/>
                  <a:pt x="788958" y="155385"/>
                  <a:pt x="782876" y="147782"/>
                </a:cubicBezTo>
                <a:cubicBezTo>
                  <a:pt x="775941" y="139114"/>
                  <a:pt x="765370" y="133682"/>
                  <a:pt x="755167" y="129309"/>
                </a:cubicBezTo>
                <a:cubicBezTo>
                  <a:pt x="743499" y="124309"/>
                  <a:pt x="730536" y="123152"/>
                  <a:pt x="718221" y="120073"/>
                </a:cubicBezTo>
                <a:cubicBezTo>
                  <a:pt x="619697" y="46179"/>
                  <a:pt x="739777" y="141628"/>
                  <a:pt x="653567" y="55418"/>
                </a:cubicBezTo>
                <a:cubicBezTo>
                  <a:pt x="645718" y="47569"/>
                  <a:pt x="625858" y="36946"/>
                  <a:pt x="625858" y="36946"/>
                </a:cubicBezTo>
                <a:lnTo>
                  <a:pt x="625858" y="36946"/>
                </a:lnTo>
                <a:cubicBezTo>
                  <a:pt x="638173" y="46182"/>
                  <a:pt x="652576" y="53150"/>
                  <a:pt x="662803" y="64655"/>
                </a:cubicBezTo>
                <a:cubicBezTo>
                  <a:pt x="728025" y="138030"/>
                  <a:pt x="672308" y="106352"/>
                  <a:pt x="718221" y="129309"/>
                </a:cubicBezTo>
                <a:cubicBezTo>
                  <a:pt x="712775" y="118417"/>
                  <a:pt x="692882" y="74810"/>
                  <a:pt x="681276" y="64655"/>
                </a:cubicBezTo>
                <a:cubicBezTo>
                  <a:pt x="664568" y="50035"/>
                  <a:pt x="644331" y="40024"/>
                  <a:pt x="625858" y="27709"/>
                </a:cubicBezTo>
                <a:cubicBezTo>
                  <a:pt x="616622" y="21552"/>
                  <a:pt x="605998" y="17086"/>
                  <a:pt x="598149" y="9237"/>
                </a:cubicBezTo>
                <a:lnTo>
                  <a:pt x="588912" y="0"/>
                </a:lnTo>
                <a:lnTo>
                  <a:pt x="690512" y="73891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endParaRPr lang="ru-RU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Заголовок 7"/>
          <p:cNvSpPr txBox="1">
            <a:spLocks/>
          </p:cNvSpPr>
          <p:nvPr/>
        </p:nvSpPr>
        <p:spPr>
          <a:xfrm>
            <a:off x="3428960" y="0"/>
            <a:ext cx="5715040" cy="57148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ПРОВЕДЁМ ЭКСПЕРИМЕНТ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170</TotalTime>
  <Words>212</Words>
  <Application>Microsoft Office PowerPoint</Application>
  <PresentationFormat>Экран (4:3)</PresentationFormat>
  <Paragraphs>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Мир вокруг нас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НАШЕМ СТАКАНЧИКЕ КТО-ТО ПОСЕЛИЛСЯ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dc:creator>Nadejda Kobeleva</dc:creator>
  <cp:lastModifiedBy>Nadejda Kobeleva</cp:lastModifiedBy>
  <cp:revision>27</cp:revision>
  <dcterms:modified xsi:type="dcterms:W3CDTF">2016-12-01T09:44:10Z</dcterms:modified>
</cp:coreProperties>
</file>