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9" r:id="rId5"/>
    <p:sldId id="258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tx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орцевание на пластилине: Пушистый снегови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98883"/>
            <a:ext cx="3384376" cy="459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8607" y="404664"/>
            <a:ext cx="7926785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0">
                      <a:schemeClr val="accent1">
                        <a:tint val="63000"/>
                        <a:sat val="105000"/>
                      </a:schemeClr>
                    </a:gs>
                    <a:gs pos="15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ПУШИСТЫЙ СНЕГОВИЧОК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0">
                    <a:schemeClr val="accent1">
                      <a:tint val="63000"/>
                      <a:sat val="105000"/>
                    </a:schemeClr>
                  </a:gs>
                  <a:gs pos="15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124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орцевание на пластилине: Пушистый снегови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3207"/>
            <a:ext cx="3384376" cy="459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109303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Для </a:t>
            </a:r>
            <a:r>
              <a:rPr lang="ru-RU" sz="2800" b="1" dirty="0" smtClean="0"/>
              <a:t>такого весёлого </a:t>
            </a:r>
            <a:r>
              <a:rPr lang="ru-RU" sz="2800" b="1" dirty="0" err="1" smtClean="0"/>
              <a:t>снеговичка</a:t>
            </a:r>
            <a:r>
              <a:rPr lang="ru-RU" sz="2800" b="1" dirty="0" smtClean="0"/>
              <a:t> </a:t>
            </a:r>
            <a:r>
              <a:rPr lang="ru-RU" sz="2800" b="1" dirty="0"/>
              <a:t>понадобится гофрированная бумага трёх цветов и пластилин. </a:t>
            </a:r>
          </a:p>
        </p:txBody>
      </p:sp>
    </p:spTree>
    <p:extLst>
      <p:ext uri="{BB962C8B-B14F-4D97-AF65-F5344CB8AC3E}">
        <p14:creationId xmlns:p14="http://schemas.microsoft.com/office/powerpoint/2010/main" val="3223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еговик в технике торцевание на пластил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77297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неговик в технике торцевание на пластили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77" y="3068960"/>
            <a:ext cx="276953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116632"/>
            <a:ext cx="61206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C00000"/>
                </a:solidFill>
              </a:rPr>
              <a:t>Слепи </a:t>
            </a:r>
            <a:r>
              <a:rPr lang="ru-RU" sz="2400" b="1" dirty="0">
                <a:solidFill>
                  <a:srgbClr val="C00000"/>
                </a:solidFill>
              </a:rPr>
              <a:t>два пластилиновых шарика (побольше и поменьше). Здесь потребовалось примерно полтора бруска белого пластилина. Если белого не хватает, то в серединку можно завернуть любой</a:t>
            </a:r>
            <a:r>
              <a:rPr lang="ru-RU" sz="2400" b="1" dirty="0" smtClean="0">
                <a:solidFill>
                  <a:srgbClr val="C00000"/>
                </a:solidFill>
              </a:rPr>
              <a:t>. </a:t>
            </a:r>
          </a:p>
          <a:p>
            <a:pPr marL="457200" indent="-457200">
              <a:buAutoNum type="arabicPeriod"/>
            </a:pP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/>
              <a:t>2. </a:t>
            </a:r>
            <a:r>
              <a:rPr lang="ru-RU" sz="2400" b="1" dirty="0" smtClean="0">
                <a:solidFill>
                  <a:srgbClr val="000066"/>
                </a:solidFill>
              </a:rPr>
              <a:t>Нарежь </a:t>
            </a:r>
            <a:r>
              <a:rPr lang="ru-RU" sz="2400" b="1" dirty="0">
                <a:solidFill>
                  <a:srgbClr val="000066"/>
                </a:solidFill>
              </a:rPr>
              <a:t>квадратиков из белой гофрированной бумаги со стороной </a:t>
            </a:r>
            <a:r>
              <a:rPr lang="ru-RU" sz="2400" b="1" dirty="0" smtClean="0">
                <a:solidFill>
                  <a:srgbClr val="000066"/>
                </a:solidFill>
              </a:rPr>
              <a:t>15мм.</a:t>
            </a:r>
          </a:p>
          <a:p>
            <a:endParaRPr lang="ru-RU" sz="2400" b="1" dirty="0" smtClean="0">
              <a:solidFill>
                <a:srgbClr val="000066"/>
              </a:solidFill>
            </a:endParaRPr>
          </a:p>
          <a:p>
            <a:r>
              <a:rPr lang="ru-RU" sz="2400" b="1" dirty="0" smtClean="0"/>
              <a:t>3. </a:t>
            </a:r>
            <a:r>
              <a:rPr lang="ru-RU" sz="2400" b="1" dirty="0">
                <a:solidFill>
                  <a:srgbClr val="7030A0"/>
                </a:solidFill>
              </a:rPr>
              <a:t>Выполняй торцевание рядами снизу вверх.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4. </a:t>
            </a:r>
            <a:r>
              <a:rPr lang="ru-RU" sz="2400" b="1" dirty="0">
                <a:solidFill>
                  <a:srgbClr val="C00000"/>
                </a:solidFill>
              </a:rPr>
              <a:t>Когда трубочками будет покрыта вся поверхность, кроме верхней части, положи сверху белую пластилиновую прослойку. Если этого не сделать, </a:t>
            </a:r>
            <a:r>
              <a:rPr lang="ru-RU" sz="2400" b="1" dirty="0" err="1">
                <a:solidFill>
                  <a:srgbClr val="C00000"/>
                </a:solidFill>
              </a:rPr>
              <a:t>снеговичок</a:t>
            </a:r>
            <a:r>
              <a:rPr lang="ru-RU" sz="2400" b="1" dirty="0">
                <a:solidFill>
                  <a:srgbClr val="C00000"/>
                </a:solidFill>
              </a:rPr>
              <a:t> будет казаться приплюснутым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887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Снеговик в технике торцевание на пластил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3"/>
            <a:ext cx="2520280" cy="30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7824" y="404664"/>
            <a:ext cx="60486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5</a:t>
            </a:r>
            <a:r>
              <a:rPr lang="ru-RU" sz="2800" b="1" dirty="0">
                <a:solidFill>
                  <a:srgbClr val="C00000"/>
                </a:solidFill>
              </a:rPr>
              <a:t>. </a:t>
            </a:r>
            <a:r>
              <a:rPr lang="ru-RU" sz="2800" b="1" dirty="0"/>
              <a:t>Присоедини следующий пластилиновый шарик, используя половинку зубочистки, продолжай выполнять торцевание снизу вверх, пока на макушке не останется небольшой кружок для шапочки.</a:t>
            </a:r>
            <a:br>
              <a:rPr lang="ru-RU" sz="2800" b="1" dirty="0"/>
            </a:b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08472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88640"/>
            <a:ext cx="5652120" cy="48552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6. Вылепи </a:t>
            </a:r>
            <a:r>
              <a:rPr lang="ru-RU" sz="2400" b="1" dirty="0"/>
              <a:t>шапочку и оберни её бумагой. Чтобы сделать помпон, на небольшом шарике пластилина выполни торцевание маленькими трубочками из квадратиков со стороной 10 мм. Помпон укрепи при помощи кусочка зубочистки.</a:t>
            </a:r>
          </a:p>
        </p:txBody>
      </p:sp>
      <p:pic>
        <p:nvPicPr>
          <p:cNvPr id="3074" name="Picture 2" descr="Снеговик в технике торцевание на пластил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неговик в технике торцевание на пластили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28" y="2616410"/>
            <a:ext cx="2736305" cy="386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65341" y="3140968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7. </a:t>
            </a:r>
            <a:r>
              <a:rPr lang="ru-RU" sz="2400" b="1" dirty="0" smtClean="0">
                <a:solidFill>
                  <a:srgbClr val="C00000"/>
                </a:solidFill>
              </a:rPr>
              <a:t>Чтобы </a:t>
            </a:r>
            <a:r>
              <a:rPr lang="ru-RU" sz="2400" b="1" dirty="0">
                <a:solidFill>
                  <a:srgbClr val="C00000"/>
                </a:solidFill>
              </a:rPr>
              <a:t>выполнить рот, бровки и волосы, скрути тонкие жгутики из полосы чёрной гофрированной бумаги шириной 10 мм. Для ручек скрути жгутики потолще. Прикрепи нос (конус из красной цветной бумаги) и глазки.</a:t>
            </a:r>
          </a:p>
        </p:txBody>
      </p:sp>
    </p:spTree>
    <p:extLst>
      <p:ext uri="{BB962C8B-B14F-4D97-AF65-F5344CB8AC3E}">
        <p14:creationId xmlns:p14="http://schemas.microsoft.com/office/powerpoint/2010/main" val="141620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Торцевание на пластилине: Тигрё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581"/>
            <a:ext cx="39528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ranamasterov.ru/images/techno/paper/PICT59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5836"/>
            <a:ext cx="1967259" cy="29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tranamasterov.ru/images/techno/paper/PICT59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219" y="3336359"/>
            <a:ext cx="2112739" cy="107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Торцевание: Снежинка фото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1" b="4093"/>
          <a:stretch/>
        </p:blipFill>
        <p:spPr bwMode="auto">
          <a:xfrm>
            <a:off x="350423" y="4149080"/>
            <a:ext cx="2239435" cy="244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Техника торцевание далась мне очень тяжело. Сколько же терпение у тех людей, кто регулярно что-то в этой технике делает. Особенно меня напрягало резать на квадратики. Это мой &quot;памятник&quot; моему терпению :) фото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4" t="9653" r="14811" b="3074"/>
          <a:stretch/>
        </p:blipFill>
        <p:spPr bwMode="auto">
          <a:xfrm>
            <a:off x="6601749" y="137434"/>
            <a:ext cx="2542251" cy="64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846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194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Кукусики</dc:creator>
  <cp:lastModifiedBy>Мария</cp:lastModifiedBy>
  <cp:revision>5</cp:revision>
  <dcterms:created xsi:type="dcterms:W3CDTF">2016-11-17T17:56:03Z</dcterms:created>
  <dcterms:modified xsi:type="dcterms:W3CDTF">2016-11-17T18:51:03Z</dcterms:modified>
</cp:coreProperties>
</file>