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3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Осеннее дерево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s02.yapfiles.ru/files/1253174/_osennyay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17"/>
            <a:ext cx="9144000" cy="702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668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Захотелось с сыночком сделать вот такое вот осеннее дерево из скрученных колбасок! Одновременно и просто для ребенка и как-то сказочно красиво! Потом можно вставить в рамочку и повесить на стенку!  фото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620688"/>
            <a:ext cx="5246266" cy="54155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s02.yapfiles.ru/files/1253174/_osennyay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2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182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Захотелось с сыночком сделать вот такое вот осеннее дерево из скрученных колбасок! Одновременно и просто для ребенка и как-то сказочно красиво! Потом можно вставить в рамочку и повесить на стенку!  фото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48680"/>
            <a:ext cx="720080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s02.yapfiles.ru/files/1253174/_osennyay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17"/>
            <a:ext cx="9144000" cy="702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179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Захотелось с сыночком сделать вот такое вот осеннее дерево из скрученных колбасок! Одновременно и просто для ребенка и как-то сказочно красиво! Потом можно вставить в рамочку и повесить на стенку!  фото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88640"/>
            <a:ext cx="371475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s02.yapfiles.ru/files/1253174/_osennyay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17"/>
            <a:ext cx="9144000" cy="702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643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Захотелось с сыночком сделать вот такое вот осеннее дерево из скрученных колбасок! Одновременно и просто для ребенка и как-то сказочно красиво! Потом можно вставить в рамочку и повесить на стенку!  фото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707472"/>
            <a:ext cx="4824536" cy="563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s02.yapfiles.ru/files/1253174/_osennyay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17"/>
            <a:ext cx="9144000" cy="702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698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Захотелось с сыночком сделать вот такое вот осеннее дерево из скрученных колбасок! Одновременно и просто для ребенка и как-то сказочно красиво! Потом можно вставить в рамочку и повесить на стенку!  фото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0647"/>
            <a:ext cx="5328592" cy="547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s02.yapfiles.ru/files/1253174/_osennyay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17"/>
            <a:ext cx="9144000" cy="702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346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Захотелось с сыночком сделать вот такое вот осеннее дерево из скрученных колбасок! Одновременно и просто для ребенка и как-то сказочно красиво! Потом можно вставить в рамочку и повесить на стенку!  фото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6752"/>
            <a:ext cx="371475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Захотелось с сыночком сделать вот такое вот осеннее дерево из скрученных колбасок! Одновременно и просто для ребенка и как-то сказочно красиво! Потом можно вставить в рамочку и повесить на стенку!  фото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232241"/>
            <a:ext cx="371475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s02.yapfiles.ru/files/1253174/_osennyaya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17"/>
            <a:ext cx="9144000" cy="702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135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й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Захотелось с сыночком сделать вот такое вот осеннее дерево из скрученных колбасок! Одновременно и просто для ребенка и как-то сказочно красиво! Потом можно вставить в рамочку и повесить на стенку!  фото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620688"/>
            <a:ext cx="5246266" cy="54155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s02.yapfiles.ru/files/1253174/_osennyay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17"/>
            <a:ext cx="9144000" cy="702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833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3</Words>
  <Application>Microsoft Office PowerPoint</Application>
  <PresentationFormat>Экран (4:3)</PresentationFormat>
  <Paragraphs>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Осеннее дерево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Осеннее дерево</dc:title>
  <dc:creator>Кукусики</dc:creator>
  <cp:lastModifiedBy>Мария Киселёва</cp:lastModifiedBy>
  <cp:revision>3</cp:revision>
  <dcterms:created xsi:type="dcterms:W3CDTF">2016-09-13T21:36:26Z</dcterms:created>
  <dcterms:modified xsi:type="dcterms:W3CDTF">2016-09-14T11:03:00Z</dcterms:modified>
</cp:coreProperties>
</file>