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1" r:id="rId4"/>
    <p:sldId id="270" r:id="rId5"/>
    <p:sldId id="262" r:id="rId6"/>
    <p:sldId id="263" r:id="rId7"/>
    <p:sldId id="264" r:id="rId8"/>
    <p:sldId id="265" r:id="rId9"/>
    <p:sldId id="266" r:id="rId10"/>
    <p:sldId id="267" r:id="rId11"/>
    <p:sldId id="26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s39.radikal.ru/i083/0908/7a/a872d9f2777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85652" y="1340768"/>
            <a:ext cx="4788747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i="1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Звуки в речи</a:t>
            </a:r>
            <a:endParaRPr lang="ru-RU" sz="6600" b="1" i="1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Составь  схему  слова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371703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371703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3717032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371703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3" descr="p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420888"/>
            <a:ext cx="2034965" cy="211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Назови одним словом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Picture 16" descr="http://img-fotki.yandex.ru/get/4812/63330467.af/0_7c29d_d0b8d5c6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268760"/>
            <a:ext cx="1571636" cy="1635930"/>
          </a:xfrm>
          <a:prstGeom prst="rect">
            <a:avLst/>
          </a:prstGeom>
          <a:noFill/>
        </p:spPr>
      </p:pic>
      <p:pic>
        <p:nvPicPr>
          <p:cNvPr id="8" name="Picture 20" descr="http://s44.radikal.ru/i104/0907/c9/a304e5b868f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628800"/>
            <a:ext cx="1656184" cy="1806748"/>
          </a:xfrm>
          <a:prstGeom prst="rect">
            <a:avLst/>
          </a:prstGeom>
          <a:noFill/>
        </p:spPr>
      </p:pic>
      <p:pic>
        <p:nvPicPr>
          <p:cNvPr id="9" name="Picture 30" descr="http://s10.rimg.info/3311cdb83416a6127204d2e06d17a17f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645024"/>
            <a:ext cx="1979669" cy="1154808"/>
          </a:xfrm>
          <a:prstGeom prst="rect">
            <a:avLst/>
          </a:prstGeom>
          <a:noFill/>
        </p:spPr>
      </p:pic>
      <p:pic>
        <p:nvPicPr>
          <p:cNvPr id="10" name="Picture 12" descr="http://s2.rimg.info/d0248ad6b00e4de47959b38ff1b0f8d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916832"/>
            <a:ext cx="1939279" cy="1939281"/>
          </a:xfrm>
          <a:prstGeom prst="rect">
            <a:avLst/>
          </a:prstGeom>
          <a:noFill/>
        </p:spPr>
      </p:pic>
      <p:pic>
        <p:nvPicPr>
          <p:cNvPr id="11" name="Picture 22" descr="http://img-fotki.yandex.ru/get/5413/72856544.66/0_6619c_7f6a3b5a_XL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573016"/>
            <a:ext cx="2495550" cy="114300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187624" y="5589240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23728" y="5589240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59832" y="5589240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95936" y="5589240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32040" y="5589240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5589240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059832" y="5273824"/>
            <a:ext cx="0" cy="15841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932040" y="5273824"/>
            <a:ext cx="0" cy="15841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499992" y="5085184"/>
            <a:ext cx="432048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152B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152B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152B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К какому предмету подходит схема-загадка?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5373216"/>
            <a:ext cx="2088232" cy="2663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139952" y="5013176"/>
            <a:ext cx="0" cy="10081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4644008" y="4941168"/>
            <a:ext cx="432048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8" descr="http://img1.liveinternet.ru/images/attach/c/4/78/968/78968085_006__1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2664296" cy="2222152"/>
          </a:xfrm>
          <a:prstGeom prst="rect">
            <a:avLst/>
          </a:prstGeom>
          <a:noFill/>
        </p:spPr>
      </p:pic>
      <p:pic>
        <p:nvPicPr>
          <p:cNvPr id="9" name="Picture 26" descr="http://www.proshkolu.ru/content/media/pic/std/3000000/2347000/2346744-d275d07f71de87e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645024"/>
            <a:ext cx="1524706" cy="1763267"/>
          </a:xfrm>
          <a:prstGeom prst="rect">
            <a:avLst/>
          </a:prstGeom>
          <a:noFill/>
        </p:spPr>
      </p:pic>
      <p:pic>
        <p:nvPicPr>
          <p:cNvPr id="10" name="Picture 20" descr="http://s60.radikal.ru/i170/0807/f9/3413ea3b206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196752"/>
            <a:ext cx="1811005" cy="2268525"/>
          </a:xfrm>
          <a:prstGeom prst="rect">
            <a:avLst/>
          </a:prstGeom>
          <a:noFill/>
        </p:spPr>
      </p:pic>
      <p:pic>
        <p:nvPicPr>
          <p:cNvPr id="1032" name="Picture 8" descr="D:\Презентации\Математика\Моррис, карлик-лось (1950) » Скачать мультики бесплатно_files\1(1).jpg"/>
          <p:cNvPicPr>
            <a:picLocks noChangeAspect="1" noChangeArrowheads="1"/>
          </p:cNvPicPr>
          <p:nvPr/>
        </p:nvPicPr>
        <p:blipFill>
          <a:blip r:embed="rId5" cstate="print"/>
          <a:srcRect l="16000" t="18667" r="28000" b="6667"/>
          <a:stretch>
            <a:fillRect/>
          </a:stretch>
        </p:blipFill>
        <p:spPr bwMode="auto">
          <a:xfrm>
            <a:off x="5508104" y="1340768"/>
            <a:ext cx="2016224" cy="2016224"/>
          </a:xfrm>
          <a:prstGeom prst="rect">
            <a:avLst/>
          </a:prstGeom>
          <a:noFill/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5508104" y="4653136"/>
            <a:ext cx="1152128" cy="504056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К какому предмету подходит схема-загадка?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5373216"/>
            <a:ext cx="2088232" cy="2663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139952" y="5013176"/>
            <a:ext cx="0" cy="10081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4644008" y="4941168"/>
            <a:ext cx="432048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979712" y="4509120"/>
            <a:ext cx="2088232" cy="36004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6" descr="Bee0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569280">
            <a:off x="933570" y="1436767"/>
            <a:ext cx="1681616" cy="184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jiv232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420888"/>
            <a:ext cx="2131737" cy="193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6" descr="кобр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700808"/>
            <a:ext cx="2016224" cy="168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одержимое 4"/>
          <p:cNvSpPr txBox="1">
            <a:spLocks/>
          </p:cNvSpPr>
          <p:nvPr/>
        </p:nvSpPr>
        <p:spPr>
          <a:xfrm>
            <a:off x="323528" y="4797152"/>
            <a:ext cx="1666528" cy="6046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</a:rPr>
              <a:t>комар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sp>
        <p:nvSpPr>
          <p:cNvPr id="17" name="Содержимое 4"/>
          <p:cNvSpPr txBox="1">
            <a:spLocks/>
          </p:cNvSpPr>
          <p:nvPr/>
        </p:nvSpPr>
        <p:spPr>
          <a:xfrm>
            <a:off x="323528" y="1412776"/>
            <a:ext cx="1440160" cy="6046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муха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sp>
        <p:nvSpPr>
          <p:cNvPr id="18" name="Содержимое 4"/>
          <p:cNvSpPr txBox="1">
            <a:spLocks/>
          </p:cNvSpPr>
          <p:nvPr/>
        </p:nvSpPr>
        <p:spPr>
          <a:xfrm>
            <a:off x="3347864" y="3429000"/>
            <a:ext cx="1666528" cy="6046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змея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sp>
        <p:nvSpPr>
          <p:cNvPr id="19" name="Содержимое 4"/>
          <p:cNvSpPr txBox="1">
            <a:spLocks/>
          </p:cNvSpPr>
          <p:nvPr/>
        </p:nvSpPr>
        <p:spPr>
          <a:xfrm>
            <a:off x="7020272" y="4509120"/>
            <a:ext cx="1666528" cy="6046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пчела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427984" y="3861048"/>
            <a:ext cx="0" cy="936104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716016" y="4293096"/>
            <a:ext cx="1944216" cy="576064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7" descr="Ins2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645024"/>
            <a:ext cx="1342359" cy="100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Новый материал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4" name="Picture 6" descr="http://img-fotki.yandex.ru/get/5810/119528728.989/0_938a0_3001e62b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406583" cy="4836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Произнеси  звуки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1763688" y="1628800"/>
            <a:ext cx="1512168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з-з-з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Picture 7" descr="Ins2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564904"/>
            <a:ext cx="1342359" cy="100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" descr="кобр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149080"/>
            <a:ext cx="2016224" cy="168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ьная выноска 6"/>
          <p:cNvSpPr/>
          <p:nvPr/>
        </p:nvSpPr>
        <p:spPr>
          <a:xfrm>
            <a:off x="3059832" y="3140968"/>
            <a:ext cx="1728192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ш-ш-ш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8" name="Picture 34" descr="спок тигр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221088"/>
            <a:ext cx="2380633" cy="122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ьная выноска 8"/>
          <p:cNvSpPr/>
          <p:nvPr/>
        </p:nvSpPr>
        <p:spPr>
          <a:xfrm>
            <a:off x="6300192" y="3284984"/>
            <a:ext cx="1512168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р-р-р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BEE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700808"/>
            <a:ext cx="136842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ьная выноска 10"/>
          <p:cNvSpPr/>
          <p:nvPr/>
        </p:nvSpPr>
        <p:spPr>
          <a:xfrm>
            <a:off x="5868144" y="1052736"/>
            <a:ext cx="1728192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ж-ж-ж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012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Произнеси  звуки</a:t>
            </a:r>
            <a:endParaRPr lang="ru-RU" sz="4000" dirty="0"/>
          </a:p>
        </p:txBody>
      </p:sp>
      <p:pic>
        <p:nvPicPr>
          <p:cNvPr id="3" name="Picture 6" descr="slide0051_image05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645024"/>
            <a:ext cx="2311772" cy="1738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1619672" y="2996952"/>
            <a:ext cx="1512168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а-а-а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Picture 7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293096"/>
            <a:ext cx="1342479" cy="1724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ьная выноска 5"/>
          <p:cNvSpPr/>
          <p:nvPr/>
        </p:nvSpPr>
        <p:spPr>
          <a:xfrm>
            <a:off x="3635896" y="3645024"/>
            <a:ext cx="1512168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о-о-о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7" name="Picture 16" descr="http://www.mms.mts.ru/datas1/000/001/141/1141260_thumb.gif?126644890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412776"/>
            <a:ext cx="1834165" cy="1450271"/>
          </a:xfrm>
          <a:prstGeom prst="rect">
            <a:avLst/>
          </a:prstGeom>
          <a:noFill/>
        </p:spPr>
      </p:pic>
      <p:sp>
        <p:nvSpPr>
          <p:cNvPr id="8" name="Овальная выноска 7"/>
          <p:cNvSpPr/>
          <p:nvPr/>
        </p:nvSpPr>
        <p:spPr>
          <a:xfrm>
            <a:off x="1619672" y="1196752"/>
            <a:ext cx="2016224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чив-чив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9" name="Picture 6" descr="http://stat11.privet.ru/lr/0826e1f486e56942b26cf78b653c55e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645024"/>
            <a:ext cx="2143140" cy="2143140"/>
          </a:xfrm>
          <a:prstGeom prst="rect">
            <a:avLst/>
          </a:prstGeom>
          <a:noFill/>
        </p:spPr>
      </p:pic>
      <p:sp>
        <p:nvSpPr>
          <p:cNvPr id="10" name="Овальная выноска 9"/>
          <p:cNvSpPr/>
          <p:nvPr/>
        </p:nvSpPr>
        <p:spPr>
          <a:xfrm>
            <a:off x="6516216" y="2924944"/>
            <a:ext cx="2016224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иго-го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1" name="Picture 24" descr="http://s17.rimg.info/9c49d33701491c55d26aeebf252c25d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628800"/>
            <a:ext cx="1329602" cy="1731984"/>
          </a:xfrm>
          <a:prstGeom prst="rect">
            <a:avLst/>
          </a:prstGeom>
          <a:noFill/>
        </p:spPr>
      </p:pic>
      <p:sp>
        <p:nvSpPr>
          <p:cNvPr id="12" name="Овальная выноска 11"/>
          <p:cNvSpPr/>
          <p:nvPr/>
        </p:nvSpPr>
        <p:spPr>
          <a:xfrm>
            <a:off x="5436096" y="1340768"/>
            <a:ext cx="2016224" cy="756664"/>
          </a:xfrm>
          <a:prstGeom prst="wedgeEllipseCallout">
            <a:avLst>
              <a:gd name="adj1" fmla="val -47468"/>
              <a:gd name="adj2" fmla="val 85518"/>
            </a:avLst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тик-так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Звуки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4"/>
          <p:cNvSpPr txBox="1">
            <a:spLocks/>
          </p:cNvSpPr>
          <p:nvPr/>
        </p:nvSpPr>
        <p:spPr>
          <a:xfrm>
            <a:off x="1043608" y="1700808"/>
            <a:ext cx="2016224" cy="6046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гласные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004048" y="1700808"/>
            <a:ext cx="2520280" cy="6046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</a:rPr>
              <a:t>с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о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</a:rPr>
              <a:t>г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л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</a:rPr>
              <a:t>а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с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</a:rPr>
              <a:t>н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</a:rPr>
              <a:t>ы</a:t>
            </a:r>
            <a:r>
              <a:rPr lang="ru-RU" sz="4000" b="1" dirty="0" smtClean="0">
                <a:solidFill>
                  <a:srgbClr val="0070C0"/>
                </a:solidFill>
                <a:latin typeface="Monotype Corsiva" pitchFamily="66" charset="0"/>
              </a:rPr>
              <a:t>е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996952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996952"/>
            <a:ext cx="914400" cy="914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Составь  схему  слова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371703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3717032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96136" y="371703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732240" y="3717032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10" descr="http://img206.imageshack.us/img528/134/rosieironif6ya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3129136" cy="3129136"/>
          </a:xfrm>
          <a:prstGeom prst="rect">
            <a:avLst/>
          </a:prstGeom>
          <a:noFill/>
        </p:spPr>
      </p:pic>
      <p:sp>
        <p:nvSpPr>
          <p:cNvPr id="8" name="Содержимое 4"/>
          <p:cNvSpPr txBox="1">
            <a:spLocks/>
          </p:cNvSpPr>
          <p:nvPr/>
        </p:nvSpPr>
        <p:spPr>
          <a:xfrm>
            <a:off x="4860032" y="1484784"/>
            <a:ext cx="252028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мама</a:t>
            </a:r>
            <a:endParaRPr kumimoji="0" lang="ru-RU" sz="600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796136" y="3429000"/>
            <a:ext cx="0" cy="1440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148064" y="3140968"/>
            <a:ext cx="432048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Составь  схему  слова</a:t>
            </a:r>
            <a:endParaRPr lang="ru-RU" dirty="0"/>
          </a:p>
        </p:txBody>
      </p:sp>
      <p:pic>
        <p:nvPicPr>
          <p:cNvPr id="3" name="Picture 4" descr="http://1.bp.blogspot.com/-6LDles7CcXU/ULnrMJXrk9I/AAAAAAAAP8s/gX6ebgC2TcA/s200/%D0%9E%D1%81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45942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699792" y="5085184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5085184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085184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635896" y="4797152"/>
            <a:ext cx="0" cy="15841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004048" y="4581128"/>
            <a:ext cx="432048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50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К какому предмету подходит схема-загадка?</vt:lpstr>
      <vt:lpstr>К какому предмету подходит схема-загадка?</vt:lpstr>
      <vt:lpstr>Новый материал</vt:lpstr>
      <vt:lpstr>Произнеси  звуки</vt:lpstr>
      <vt:lpstr>Произнеси  звуки</vt:lpstr>
      <vt:lpstr>Звуки</vt:lpstr>
      <vt:lpstr>Составь  схему  слова</vt:lpstr>
      <vt:lpstr>Составь  схему  слова</vt:lpstr>
      <vt:lpstr>Составь  схему  слова</vt:lpstr>
      <vt:lpstr>Назови одним словом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Nadejda Kobeleva</dc:creator>
  <cp:lastModifiedBy>Nadejda Kobeleva</cp:lastModifiedBy>
  <cp:revision>22</cp:revision>
  <dcterms:modified xsi:type="dcterms:W3CDTF">2016-09-13T08:04:14Z</dcterms:modified>
</cp:coreProperties>
</file>