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282154"/>
          </a:xfrm>
          <a:solidFill>
            <a:srgbClr val="7030A0"/>
          </a:solidFill>
        </p:spPr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rgbClr val="FFFF00"/>
                </a:solidFill>
              </a:rPr>
              <a:t>Космос</a:t>
            </a:r>
            <a:endParaRPr lang="ru-RU" sz="8000" b="1" i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www.maam.ru/images/users/photos/medium/5f8d10cb3f09a2886284e6f4e0596b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38105"/>
            <a:ext cx="5976664" cy="447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35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1-tub-ru.yandex.net/i?id=1dae802c1a657c56725d2f7d98645baa&amp;n=33&amp;h=215&amp;w=2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128792" cy="534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8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im2-tub-ru.yandex.net/i?id=9b7d9801cd85019c26221d677ea7e206&amp;n=33&amp;h=215&amp;w=3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7880"/>
            <a:ext cx="7056784" cy="495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im3-tub-ru.yandex.net/i?id=d63d81138730696ddd6f0bccb5fd3ab9&amp;n=33&amp;h=215&amp;w=1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23" y="1091772"/>
            <a:ext cx="323533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1-tub-ru.yandex.net/i?id=41d1ccefd81766213dc8f937c6b24c98&amp;n=33&amp;h=215&amp;w=2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091772"/>
            <a:ext cx="4932785" cy="431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3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Космос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Космос</dc:title>
  <dc:creator>Кукусики</dc:creator>
  <cp:lastModifiedBy>Мария Киселёва</cp:lastModifiedBy>
  <cp:revision>2</cp:revision>
  <dcterms:created xsi:type="dcterms:W3CDTF">2016-04-19T21:51:09Z</dcterms:created>
  <dcterms:modified xsi:type="dcterms:W3CDTF">2016-04-20T10:31:45Z</dcterms:modified>
</cp:coreProperties>
</file>