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6" r:id="rId3"/>
    <p:sldId id="272" r:id="rId4"/>
    <p:sldId id="259" r:id="rId5"/>
    <p:sldId id="273" r:id="rId6"/>
    <p:sldId id="290" r:id="rId7"/>
    <p:sldId id="278" r:id="rId8"/>
    <p:sldId id="284" r:id="rId9"/>
    <p:sldId id="281" r:id="rId10"/>
    <p:sldId id="293" r:id="rId11"/>
    <p:sldId id="294" r:id="rId12"/>
    <p:sldId id="296" r:id="rId13"/>
    <p:sldId id="295" r:id="rId14"/>
    <p:sldId id="297" r:id="rId15"/>
    <p:sldId id="298" r:id="rId16"/>
    <p:sldId id="28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27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70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848621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23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503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70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860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11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6438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57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02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187E8-C6B9-4877-AD2E-0372027871D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439CD-B174-4A3D-B75B-A74032BE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30248C3-5DA6-4B3E-A649-E6AC85FBE69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23.03.2016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7DF3910-E6B0-4EF0-8159-C0E408B1808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82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Точечный рисунок" r:id="rId3" imgW="7411485" imgH="5009524" progId="PBrush">
                  <p:embed/>
                </p:oleObj>
              </mc:Choice>
              <mc:Fallback>
                <p:oleObj name="Точечный рисунок" r:id="rId3" imgW="7411485" imgH="5009524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12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28" name="Rectangle 13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29" name="Text Box 15"/>
          <p:cNvSpPr txBox="1">
            <a:spLocks noChangeArrowheads="1"/>
          </p:cNvSpPr>
          <p:nvPr/>
        </p:nvSpPr>
        <p:spPr bwMode="auto">
          <a:xfrm>
            <a:off x="2484438" y="1125538"/>
            <a:ext cx="424815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600" b="1">
              <a:solidFill>
                <a:prstClr val="black"/>
              </a:solidFill>
              <a:latin typeface="Times New Roman" pitchFamily="18" charset="0"/>
            </a:endParaRPr>
          </a:p>
          <a:p>
            <a:pPr algn="ctr"/>
            <a:endParaRPr lang="ru-RU" sz="3600" b="1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30" name="TextBox 6"/>
          <p:cNvSpPr txBox="1">
            <a:spLocks noChangeArrowheads="1"/>
          </p:cNvSpPr>
          <p:nvPr/>
        </p:nvSpPr>
        <p:spPr bwMode="auto">
          <a:xfrm>
            <a:off x="2643188" y="1214438"/>
            <a:ext cx="444182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latin typeface="Georgia" pitchFamily="18" charset="0"/>
              </a:rPr>
              <a:t>ТЕХНОЛОГИЯ.</a:t>
            </a:r>
          </a:p>
          <a:p>
            <a:pPr algn="ctr"/>
            <a:r>
              <a:rPr lang="ru-RU" sz="4000" b="1" i="1">
                <a:solidFill>
                  <a:srgbClr val="C00000"/>
                </a:solidFill>
                <a:latin typeface="Georgia" pitchFamily="18" charset="0"/>
              </a:rPr>
              <a:t>2 класс</a:t>
            </a:r>
          </a:p>
          <a:p>
            <a:pPr algn="ctr"/>
            <a:endParaRPr lang="ru-RU" sz="2400" b="1">
              <a:solidFill>
                <a:prstClr val="white"/>
              </a:solidFill>
            </a:endParaRPr>
          </a:p>
        </p:txBody>
      </p:sp>
      <p:pic>
        <p:nvPicPr>
          <p:cNvPr id="1031" name="Рисунок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88123">
            <a:off x="4386263" y="2671763"/>
            <a:ext cx="1100137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3" descr="C:\Users\Вера\Pictures\photo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75" y="2143125"/>
            <a:ext cx="1928813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4" descr="http://www.ekonomlux.ru/descriptions/img/4835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00" y="2357438"/>
            <a:ext cx="588963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extBox 9"/>
          <p:cNvSpPr txBox="1">
            <a:spLocks noChangeArrowheads="1"/>
          </p:cNvSpPr>
          <p:nvPr/>
        </p:nvSpPr>
        <p:spPr bwMode="auto">
          <a:xfrm>
            <a:off x="1357313" y="4071938"/>
            <a:ext cx="6572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400" b="1" i="1" dirty="0">
              <a:solidFill>
                <a:srgbClr val="000099"/>
              </a:solidFill>
              <a:latin typeface="Georgia" pitchFamily="18" charset="0"/>
            </a:endParaRPr>
          </a:p>
        </p:txBody>
      </p:sp>
      <p:sp>
        <p:nvSpPr>
          <p:cNvPr id="1035" name="TextBox 10"/>
          <p:cNvSpPr txBox="1">
            <a:spLocks noChangeArrowheads="1"/>
          </p:cNvSpPr>
          <p:nvPr/>
        </p:nvSpPr>
        <p:spPr bwMode="auto">
          <a:xfrm>
            <a:off x="1428750" y="9039"/>
            <a:ext cx="6286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7437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Когда основные элементы декора (завитушки, цветки, полоски, змейки) будут уложены, пустое пространство заполнить мелко скатанными цветными шариками. Где-то шарики совсем мелкие, где-то крупнее и с дополнительным украшением, например, углублением</a:t>
            </a:r>
            <a:r>
              <a:rPr lang="ru-RU" sz="2400" b="1" dirty="0" smtClean="0">
                <a:solidFill>
                  <a:srgbClr val="FFFF00"/>
                </a:solidFill>
              </a:rPr>
              <a:t>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1266" name="Picture 2" descr="Заполняем пространство мелко скатанными шари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159321"/>
            <a:ext cx="4589537" cy="344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28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Заполняем пространство мелко скатанными шари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520" y="3140968"/>
            <a:ext cx="4613993" cy="346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Набор пластилина может содержать всего 7-10 цветов. Расширить цветовую палитру легко: как смешивают краски для получения нового тона, также можно получить новый оттенок из пластилина – просто тщательно смять, смешать кусочки нужных цветов. Бабочка из пластина получится яркой и очень красивой!</a:t>
            </a:r>
          </a:p>
        </p:txBody>
      </p:sp>
    </p:spTree>
    <p:extLst>
      <p:ext uri="{BB962C8B-B14F-4D97-AF65-F5344CB8AC3E}">
        <p14:creationId xmlns:p14="http://schemas.microsoft.com/office/powerpoint/2010/main" val="387556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Винтажная бабочка из пластил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488832" cy="561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46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0.liveinternet.ru/images/attach/c/3/78/147/78147840_large_vorlage4g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0" y="332656"/>
            <a:ext cx="3308690" cy="256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0.liveinternet.ru/images/attach/b/4/102/903/102903848_large_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064" y="306905"/>
            <a:ext cx="3672388" cy="259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sintez-k.ru/cgi-bin/download.php?ntpxl=cocsefa/240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38" y="3068960"/>
            <a:ext cx="3587008" cy="313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80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doverpublications.com/zb/samples/478602/images/478602-0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5"/>
          <a:stretch/>
        </p:blipFill>
        <p:spPr bwMode="auto">
          <a:xfrm>
            <a:off x="1475655" y="188640"/>
            <a:ext cx="5278483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7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82575"/>
            <a:ext cx="8577263" cy="629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фап\Desktop\97721469_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6672"/>
            <a:ext cx="5811167" cy="587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94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229"/>
            <a:ext cx="8577263" cy="629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1124744"/>
            <a:ext cx="6252033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just"/>
            <a:r>
              <a:rPr lang="ru-RU" sz="4400" dirty="0">
                <a:solidFill>
                  <a:srgbClr val="FF0000"/>
                </a:solidFill>
                <a:latin typeface="Tahoma"/>
              </a:rPr>
              <a:t>Бабочка из пластилина</a:t>
            </a:r>
            <a:endParaRPr lang="ru-RU" sz="4400" b="0" i="0" dirty="0">
              <a:solidFill>
                <a:srgbClr val="FF0000"/>
              </a:solidFill>
              <a:effectLst/>
              <a:latin typeface="Tahoma"/>
            </a:endParaRPr>
          </a:p>
        </p:txBody>
      </p:sp>
      <p:pic>
        <p:nvPicPr>
          <p:cNvPr id="3074" name="Picture 2" descr="Винтажная бабочка из пластил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867" y="2103438"/>
            <a:ext cx="5381625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5591"/>
            <a:ext cx="8764021" cy="6428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Выкладываем валики из черного пластил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5590"/>
            <a:ext cx="3991480" cy="299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89514" y="500583"/>
            <a:ext cx="433095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  <a:latin typeface="Verdana"/>
              </a:rPr>
              <a:t>Пластилин чёрного цвета тонким слоем размазать по созданному рисунку. По контуру бабочки выложить полоску, валик из чёрного пластилина. Такие же полоски-валики положить по линиям, которые были нарисованы внутри крыльев (прожилкам).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7161"/>
            <a:ext cx="8705330" cy="638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39952" y="476672"/>
            <a:ext cx="474489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C000"/>
                </a:solidFill>
              </a:rPr>
              <a:t>Теперь внутреннее пространство крыльев заполняется декоративными элементами: завитушки, цветы, шарики, змейки, полоски с ямками. Все детали укладываются плотно друг к другу, так чтобы основы не было видно. </a:t>
            </a:r>
            <a:endParaRPr lang="ru-RU" sz="2400" b="1" dirty="0" smtClean="0">
              <a:solidFill>
                <a:srgbClr val="FFC000"/>
              </a:solidFill>
            </a:endParaRPr>
          </a:p>
          <a:p>
            <a:r>
              <a:rPr lang="ru-RU" sz="2400" b="1" dirty="0" smtClean="0">
                <a:solidFill>
                  <a:srgbClr val="FFC000"/>
                </a:solidFill>
              </a:rPr>
              <a:t>Как </a:t>
            </a:r>
            <a:r>
              <a:rPr lang="ru-RU" sz="2400" b="1" dirty="0">
                <a:solidFill>
                  <a:srgbClr val="FFC000"/>
                </a:solidFill>
              </a:rPr>
              <a:t>их расположить, дело вашей фантазии. Главное не забывать, что бабочка – объект симметричный, поэтому элементы декора справа должны совпадать по цвету, форме и расположению с элементами левой части фигуры.</a:t>
            </a:r>
          </a:p>
        </p:txBody>
      </p:sp>
      <p:pic>
        <p:nvPicPr>
          <p:cNvPr id="5145" name="Picture 25" descr="Заполнение бабочки из пластилина декоративными элемент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7" y="476672"/>
            <a:ext cx="393411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53001"/>
            <a:ext cx="8928992" cy="64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Делаем завитушку из пластил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61" y="2924944"/>
            <a:ext cx="4709947" cy="353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224099"/>
            <a:ext cx="464787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/>
              <a:buChar char="•"/>
            </a:pPr>
            <a:r>
              <a:rPr lang="ru-RU" b="1" u="sng" dirty="0">
                <a:solidFill>
                  <a:srgbClr val="C00000"/>
                </a:solidFill>
                <a:latin typeface="Verdana"/>
              </a:rPr>
              <a:t>Завитушка</a:t>
            </a:r>
          </a:p>
          <a:p>
            <a:r>
              <a:rPr lang="ru-RU" b="1" dirty="0">
                <a:solidFill>
                  <a:srgbClr val="FFFF00"/>
                </a:solidFill>
                <a:latin typeface="Verdana"/>
              </a:rPr>
              <a:t>Скатать из пластилина шарик. Далее из него раскатать бревнышко. Продолжаем пальцами раскатывать в тонкую полоску. Когда она станет достаточно длинной, начинаем создавать завиток. В зависимости от идеи степень его </a:t>
            </a:r>
            <a:r>
              <a:rPr lang="ru-RU" b="1" dirty="0" err="1">
                <a:solidFill>
                  <a:srgbClr val="FFFF00"/>
                </a:solidFill>
                <a:latin typeface="Verdana"/>
              </a:rPr>
              <a:t>закрученности</a:t>
            </a:r>
            <a:r>
              <a:rPr lang="ru-RU" b="1" dirty="0">
                <a:solidFill>
                  <a:srgbClr val="FFFF00"/>
                </a:solidFill>
                <a:latin typeface="Verdana"/>
              </a:rPr>
              <a:t> может быть разная.</a:t>
            </a:r>
            <a:endParaRPr lang="ru-RU" b="1" i="0" dirty="0">
              <a:solidFill>
                <a:srgbClr val="FFFF00"/>
              </a:solidFill>
              <a:effectLst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5521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61" y="282575"/>
            <a:ext cx="8577263" cy="629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5" y="116633"/>
            <a:ext cx="8803503" cy="645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Стилизованные цветы на винтажной бабоч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3" y="116633"/>
            <a:ext cx="4569925" cy="342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2420888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Arial"/>
              <a:buChar char="•"/>
            </a:pPr>
            <a:r>
              <a:rPr lang="ru-RU" b="1" dirty="0">
                <a:solidFill>
                  <a:srgbClr val="C00000"/>
                </a:solidFill>
                <a:latin typeface="Verdana"/>
              </a:rPr>
              <a:t>Цветы</a:t>
            </a:r>
          </a:p>
          <a:p>
            <a:pPr algn="just"/>
            <a:r>
              <a:rPr lang="ru-RU" b="1" dirty="0">
                <a:solidFill>
                  <a:srgbClr val="FFC000"/>
                </a:solidFill>
                <a:latin typeface="Verdana"/>
              </a:rPr>
              <a:t>Опять же скатывается шарик. На рабочей дощечке раздавливаем его в лепешку. Она должна быть круглой формы, тоненькой. Стеком вырезаем пластилин, как куски от пирога. Чтобы не повредить цветок при переносе на место прикрепления, использовать стек – приподнять и перенести.</a:t>
            </a:r>
          </a:p>
          <a:p>
            <a:pPr algn="just"/>
            <a:r>
              <a:rPr lang="ru-RU" b="1" dirty="0">
                <a:solidFill>
                  <a:srgbClr val="FFC000"/>
                </a:solidFill>
                <a:latin typeface="Verdana"/>
              </a:rPr>
              <a:t>Чтобы создать сердцевину, скатываем шарик контрастного цвета, кладем его в центр.</a:t>
            </a:r>
            <a:endParaRPr lang="ru-RU" b="1" i="0" dirty="0">
              <a:solidFill>
                <a:srgbClr val="FFC000"/>
              </a:solidFill>
              <a:effectLst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0391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82575"/>
            <a:ext cx="8577263" cy="629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Создание стилизованных цветов для винтажной бабо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48872" cy="589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10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61" y="282575"/>
            <a:ext cx="8577263" cy="629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Оригинальный элемент декора бабочки из пластилина - полоска с углубления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85136"/>
            <a:ext cx="5874080" cy="440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766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Еще </a:t>
            </a:r>
            <a:r>
              <a:rPr lang="ru-RU" sz="2400" b="1" dirty="0">
                <a:solidFill>
                  <a:srgbClr val="FFFF00"/>
                </a:solidFill>
              </a:rPr>
              <a:t>один оригинальный элемент декора – полоска с углублениями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28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Создание полосок с углублениями для бабочки в винтажном стил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36912"/>
            <a:ext cx="5381625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C000"/>
                </a:solidFill>
                <a:latin typeface="Verdana"/>
              </a:rPr>
              <a:t>Начальная форма – шарик. Он раскатывается в полоску. Кисточкой с заостренным концом продавливаем ямки на небольшом расстоянии одна от другой. Углубления можно создавать не только кисточкой. Для этой цели подойдет и стержень от шариковой ручки. Если продавливать пластилин полым концом стержня, то форма выемки может получиться несколько отличной от углубления сделанного кисточкой.</a:t>
            </a:r>
            <a:endParaRPr lang="ru-RU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75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371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Трек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Vera</dc:creator>
  <cp:lastModifiedBy>Мария Киселёва</cp:lastModifiedBy>
  <cp:revision>32</cp:revision>
  <dcterms:created xsi:type="dcterms:W3CDTF">2009-04-30T20:04:42Z</dcterms:created>
  <dcterms:modified xsi:type="dcterms:W3CDTF">2016-03-23T10:28:25Z</dcterms:modified>
</cp:coreProperties>
</file>