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67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A3449A-3591-4D60-81F4-5876043A64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7C64F57-9A2E-4AFD-A376-DCADC11AE1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811EF1-C345-4621-844C-658641D7C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4E138-3392-4045-9A74-A90EE40FAE16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D9EBFE-1751-40B1-9D19-2B61069B3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9D33D3-A3D7-429B-A7A3-0E01F64CD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A870B-11CD-4496-9B68-DCABFCEBC2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112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F40BC-65DC-45A2-BD89-27AF89934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9EA56B9-D4A4-4063-8677-C912CAF6D5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B65996-37DE-4EC0-9C45-4F1B5B124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4E138-3392-4045-9A74-A90EE40FAE16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70EF15-12B6-464A-80F1-65D74BE8F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A1AB1A-4C4D-451F-AF30-B8EEECEC6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A870B-11CD-4496-9B68-DCABFCEBC2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065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D77F872-F9D7-4D27-A4ED-E625287021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54B276B-8F77-4B70-B5BB-5E7D357945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13E5A4-60BA-48EB-8B55-E5A7935AE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4E138-3392-4045-9A74-A90EE40FAE16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79FA6B-9B46-4CCA-A9A1-F40A80700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64D2EF-701E-4F6C-B288-361BF51F9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A870B-11CD-4496-9B68-DCABFCEBC2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387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D60E2C-283F-47EA-A0E7-70A090FA9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F59C9C-C9D2-4C3E-9B58-B3CABB5A9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204356-ED68-4DDB-8EBF-6E2181EE3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4E138-3392-4045-9A74-A90EE40FAE16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775CB7-6779-4255-B879-ADCDF9524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AD92C3-55C9-4655-A9AA-FB4B40D96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A870B-11CD-4496-9B68-DCABFCEBC2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017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7EA66D-CEBF-4D67-93B9-883C5F0FF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2F7EF9-C76C-47A1-B5EC-E2D55C8AC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1D311-833E-4455-9DF2-1A7C91787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4E138-3392-4045-9A74-A90EE40FAE16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EA836E-FB9B-432E-AAA6-0BC0B0ACB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2BEAA5-81A2-4D81-BF9F-284D601B4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A870B-11CD-4496-9B68-DCABFCEBC2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289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545BEC-D199-4D81-A62F-4365CC609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A9CAC3-1B56-4DBA-B76F-A569C64D3B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79E4123-F526-45F9-A311-074F89A895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4FA19A-8E54-4D6C-ACF0-509BD3E5C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4E138-3392-4045-9A74-A90EE40FAE16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1695BE-F09B-4ADA-96A3-F199B388B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4EC6F3-397F-4171-B352-C1A5DEA87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A870B-11CD-4496-9B68-DCABFCEBC2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559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5D5A59-31D7-4DCC-841F-A5F7EA581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CFC8CE-7FC5-438C-8526-B9ADE517E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4FEABB3-2AD7-4B3D-8693-0CB737207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936AEE1-A00A-48F7-BC33-FF18E33022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38A4D5A-BF0D-4599-8B7F-1F8E78192D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A5BCB83-B573-4FB5-9FC9-08FD26E46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4E138-3392-4045-9A74-A90EE40FAE16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6474F97-FC69-467F-A0BC-924420CB4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A4EC278-D4F4-42C8-B6AB-93F9C82E9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A870B-11CD-4496-9B68-DCABFCEBC2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210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7BC54D-66C5-400F-8500-B4D4789F4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A962BB6-3AAC-46AB-9FE9-B15CF57E9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4E138-3392-4045-9A74-A90EE40FAE16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36E3DEE-016F-4CC1-9B97-892D66C85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A646AFC-F3CE-4684-9E02-A7F52F2AC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A870B-11CD-4496-9B68-DCABFCEBC2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570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4554D13-F22A-42A9-B169-D202F4473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4E138-3392-4045-9A74-A90EE40FAE16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F198D8A-197C-414C-AC13-7B20877C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8B5FF62-B394-4434-951B-7A1D68A45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A870B-11CD-4496-9B68-DCABFCEBC2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569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93B933-8317-4AA0-954E-3D7FD9FD7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B6A2DF-95DA-4E39-B3E2-3CFFD74FB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D59E133-B28D-4870-BF80-3979C6490A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D63ED5-C8F0-4B7C-A334-F731646A0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4E138-3392-4045-9A74-A90EE40FAE16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5005BA-2A03-448C-8182-264023C42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644BB1-5CBF-4A41-A29C-D6468D9E3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A870B-11CD-4496-9B68-DCABFCEBC2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734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49BD77-D4FD-4D44-869D-F4A59DE15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B75A4CE-F69F-4BC4-91A4-B2BE0194B6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86C628C-2991-43F8-9A35-15E936F483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619B0D6-6621-447C-94FF-A251C4DE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4E138-3392-4045-9A74-A90EE40FAE16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E40D6B-EDCA-4CE8-A502-22CD33E6D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6A5F0C1-85C4-43E1-BE59-8F06116E0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A870B-11CD-4496-9B68-DCABFCEBC2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878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C090C6-CE79-49CB-B0C0-65357D52E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C36D43-6578-4314-A927-F4B72D5C1D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DFB7F5-7748-47FE-91AF-3890FE4985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4E138-3392-4045-9A74-A90EE40FAE16}" type="datetimeFigureOut">
              <a:rPr lang="ru-RU" smtClean="0"/>
              <a:t>09.12.2020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2ED5DE-24EE-4A9D-86A8-5A8679FFED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08B910-7062-4117-B0B2-4661134F11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AA870B-11CD-4496-9B68-DCABFCEBC2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263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0C8E8B4-0EB2-4D16-ADF7-CE3F17A99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Примеры сборников по лирике Фета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FFD13C44-52BC-49A0-BABA-DA0693AF74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58BC95A5-4E51-4F00-88E1-5691569C52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260" y="2058194"/>
            <a:ext cx="5181600" cy="3886199"/>
          </a:xfrm>
        </p:spPr>
      </p:pic>
    </p:spTree>
    <p:extLst>
      <p:ext uri="{BB962C8B-B14F-4D97-AF65-F5344CB8AC3E}">
        <p14:creationId xmlns:p14="http://schemas.microsoft.com/office/powerpoint/2010/main" val="2809341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D7B3E070-59EA-4496-B8C2-8EAD654E4BDA}"/>
              </a:ext>
            </a:extLst>
          </p:cNvPr>
          <p:cNvSpPr/>
          <p:nvPr/>
        </p:nvSpPr>
        <p:spPr>
          <a:xfrm>
            <a:off x="7865616" y="4221298"/>
            <a:ext cx="3488184" cy="245471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290E4592-9461-42CD-80E6-E476E6E1D558}"/>
              </a:ext>
            </a:extLst>
          </p:cNvPr>
          <p:cNvSpPr/>
          <p:nvPr/>
        </p:nvSpPr>
        <p:spPr>
          <a:xfrm>
            <a:off x="3897297" y="4126778"/>
            <a:ext cx="3302493" cy="254923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5</a:t>
            </a: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916B6502-9FAF-4687-8A59-965C6873C7EE}"/>
              </a:ext>
            </a:extLst>
          </p:cNvPr>
          <p:cNvSpPr/>
          <p:nvPr/>
        </p:nvSpPr>
        <p:spPr>
          <a:xfrm>
            <a:off x="133165" y="301841"/>
            <a:ext cx="3523548" cy="631202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53614AFC-F5FB-4103-8611-04905586CFB0}"/>
              </a:ext>
            </a:extLst>
          </p:cNvPr>
          <p:cNvSpPr/>
          <p:nvPr/>
        </p:nvSpPr>
        <p:spPr>
          <a:xfrm>
            <a:off x="3897048" y="1329613"/>
            <a:ext cx="7264230" cy="27288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C10EFF-7DE9-448D-B287-A967078A5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06249" cy="761195"/>
          </a:xfrm>
        </p:spPr>
        <p:txBody>
          <a:bodyPr/>
          <a:lstStyle/>
          <a:p>
            <a:pPr algn="r"/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Состав сборника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D38E885-16B6-4295-A848-D72609A552D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2920" y="1063839"/>
            <a:ext cx="2703041" cy="2027281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B5A79BF7-A918-457E-B7D4-D13E799960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57" y="3697338"/>
            <a:ext cx="3024611" cy="2268458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778C04D-B80D-462F-9388-C5FB9F161B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371" y="1397977"/>
            <a:ext cx="2769419" cy="207706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9FA987B-03BF-408E-981E-9E10B27D69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786" y="1492497"/>
            <a:ext cx="2643392" cy="198254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9D20303-F77E-432E-8499-85069F0BBB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197" y="4291767"/>
            <a:ext cx="2649853" cy="198739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79B60D9-1BA1-4547-A477-D0CA8538B7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698" y="4291767"/>
            <a:ext cx="2585283" cy="19389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2FC289F-A4F3-464F-9870-35173E5D3324}"/>
              </a:ext>
            </a:extLst>
          </p:cNvPr>
          <p:cNvSpPr txBox="1"/>
          <p:nvPr/>
        </p:nvSpPr>
        <p:spPr>
          <a:xfrm>
            <a:off x="644649" y="6049468"/>
            <a:ext cx="2500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обложка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553FC5-0DAC-4841-812D-7E900D1F46B2}"/>
              </a:ext>
            </a:extLst>
          </p:cNvPr>
          <p:cNvSpPr txBox="1"/>
          <p:nvPr/>
        </p:nvSpPr>
        <p:spPr>
          <a:xfrm>
            <a:off x="6320901" y="3475041"/>
            <a:ext cx="3523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Вступительная статья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EB5331-4953-4773-97F5-09FE48601BB5}"/>
              </a:ext>
            </a:extLst>
          </p:cNvPr>
          <p:cNvSpPr txBox="1"/>
          <p:nvPr/>
        </p:nvSpPr>
        <p:spPr>
          <a:xfrm>
            <a:off x="3995693" y="6279157"/>
            <a:ext cx="3488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5- 7 оформленных стихотворений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4093EE4-6173-4B79-BC50-3A748CA7A155}"/>
              </a:ext>
            </a:extLst>
          </p:cNvPr>
          <p:cNvSpPr txBox="1"/>
          <p:nvPr/>
        </p:nvSpPr>
        <p:spPr>
          <a:xfrm>
            <a:off x="8691240" y="6279157"/>
            <a:ext cx="2175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оглавление</a:t>
            </a:r>
          </a:p>
        </p:txBody>
      </p:sp>
    </p:spTree>
    <p:extLst>
      <p:ext uri="{BB962C8B-B14F-4D97-AF65-F5344CB8AC3E}">
        <p14:creationId xmlns:p14="http://schemas.microsoft.com/office/powerpoint/2010/main" val="778257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2957E4-01F0-432F-AEB6-A53051950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252" y="365126"/>
            <a:ext cx="9267548" cy="1104140"/>
          </a:xfrm>
        </p:spPr>
        <p:txBody>
          <a:bodyPr/>
          <a:lstStyle/>
          <a:p>
            <a:r>
              <a:rPr lang="ru-RU" dirty="0"/>
              <a:t>Печатный вариант сборника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5FB7427F-F1FB-4776-AB5C-6D0A231888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777" y="3693753"/>
            <a:ext cx="3956516" cy="2967387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6FCDF39-A5AE-4AF4-9046-7F3F6F79E7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184" y="1690688"/>
            <a:ext cx="4206469" cy="3154852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187C6EE6-3408-435A-B903-35467B03451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2347" y="1863761"/>
            <a:ext cx="3155965" cy="2366973"/>
          </a:xfrm>
        </p:spPr>
      </p:pic>
    </p:spTree>
    <p:extLst>
      <p:ext uri="{BB962C8B-B14F-4D97-AF65-F5344CB8AC3E}">
        <p14:creationId xmlns:p14="http://schemas.microsoft.com/office/powerpoint/2010/main" val="2324656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2E4E5-B776-4361-AFB6-9C81CD760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«Ленивый» вариант сборника 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765EB7A1-A978-41D2-8DD4-B1B25F75FA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021" y="1690688"/>
            <a:ext cx="3155591" cy="2366693"/>
          </a:xfr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284D439A-D271-4252-B997-B46AED9F761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10503">
            <a:off x="419728" y="2162126"/>
            <a:ext cx="3714488" cy="2785866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D9F29F2-93C2-478D-AB31-5E2E507862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4832">
            <a:off x="5565771" y="3429000"/>
            <a:ext cx="3155592" cy="236669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384908B-034C-4CC9-AFC7-CEC6EEE5FB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7544">
            <a:off x="7909477" y="1779026"/>
            <a:ext cx="3581913" cy="268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4782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69597-47D0-472B-9EF8-F051ED2F4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Пример «оранжевого</a:t>
            </a:r>
            <a:r>
              <a:rPr lang="ru-RU"/>
              <a:t>» сборника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60464F5-F9F5-4DC8-ABDF-F9D57F798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0336">
            <a:off x="7360291" y="2040667"/>
            <a:ext cx="3702223" cy="2776667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EA5E57D1-45B1-4B1F-8E93-4A6082842C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438" y="3656461"/>
            <a:ext cx="3604333" cy="2703249"/>
          </a:xfr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50554527-6F64-4446-B435-4DF4FCDAF79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734" y="1690688"/>
            <a:ext cx="3687870" cy="2765902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329A317-56BC-4853-9164-7935827287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6" r="61089"/>
          <a:stretch/>
        </p:blipFill>
        <p:spPr>
          <a:xfrm rot="20098031">
            <a:off x="1195056" y="2249975"/>
            <a:ext cx="2060610" cy="37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7980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29</Words>
  <Application>Microsoft Office PowerPoint</Application>
  <PresentationFormat>Широкоэкранный</PresentationFormat>
  <Paragraphs>10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Тема Office</vt:lpstr>
      <vt:lpstr>Примеры сборников по лирике Фета</vt:lpstr>
      <vt:lpstr>Состав сборника</vt:lpstr>
      <vt:lpstr>Печатный вариант сборника</vt:lpstr>
      <vt:lpstr>«Ленивый» вариант сборника </vt:lpstr>
      <vt:lpstr>Пример «оранжевого» сборника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Примеры сборников по лирике Фета</dc:title>
  <dc:creator>Boris Osipov</dc:creator>
  <cp:lastModifiedBy>Boris Osipov</cp:lastModifiedBy>
  <cp:revision>3</cp:revision>
  <dcterms:created xsi:type="dcterms:W3CDTF">2020-12-09T19:39:09Z</dcterms:created>
  <dcterms:modified xsi:type="dcterms:W3CDTF">2020-12-09T19:57:26Z</dcterms:modified>
</cp:coreProperties>
</file>