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341-C696-4062-8C18-63B0F604412B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6ACD-4F2F-4CA4-891D-9BAB7C6CC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341-C696-4062-8C18-63B0F604412B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6ACD-4F2F-4CA4-891D-9BAB7C6CC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341-C696-4062-8C18-63B0F604412B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6ACD-4F2F-4CA4-891D-9BAB7C6CC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341-C696-4062-8C18-63B0F604412B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6ACD-4F2F-4CA4-891D-9BAB7C6CC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341-C696-4062-8C18-63B0F604412B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6ACD-4F2F-4CA4-891D-9BAB7C6CC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341-C696-4062-8C18-63B0F604412B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6ACD-4F2F-4CA4-891D-9BAB7C6CC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341-C696-4062-8C18-63B0F604412B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6ACD-4F2F-4CA4-891D-9BAB7C6CC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341-C696-4062-8C18-63B0F604412B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6ACD-4F2F-4CA4-891D-9BAB7C6CC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341-C696-4062-8C18-63B0F604412B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6ACD-4F2F-4CA4-891D-9BAB7C6CC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341-C696-4062-8C18-63B0F604412B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6ACD-4F2F-4CA4-891D-9BAB7C6CC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341-C696-4062-8C18-63B0F604412B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6ACD-4F2F-4CA4-891D-9BAB7C6CC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04341-C696-4062-8C18-63B0F604412B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46ACD-4F2F-4CA4-891D-9BAB7C6CC2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chemeClr val="bg1"/>
                </a:solidFill>
              </a:rPr>
              <a:t>ЛЕДОХОД</a:t>
            </a:r>
            <a:endParaRPr lang="ru-RU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--www.artlib.ru-objects-gallery_80-artlib_gallery-40071-b.jpg (798×50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7"/>
            <a:ext cx="9144000" cy="5729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ed563887a58693afa046e2f2b377d06.jpg (1000×74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93029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4a95e0ce94d6b0c207a475653fd752c.jpg (1000×77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-1"/>
            <a:ext cx="8892480" cy="6856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8585.jpg (620×36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54378"/>
            <a:ext cx="9144001" cy="5338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artlib_gallery-453555-b.jpg (700×50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111" y="144016"/>
            <a:ext cx="9135481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a096838aa12580e4ae172d5152d7e4c2.JPG (1200×83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370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ledohod_1962_god_44x64_sm.jpg (800×54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60040"/>
            <a:ext cx="8960728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img.php (750×557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59" y="-360040"/>
            <a:ext cx="9562036" cy="7101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artlib.ru/objects/gallery_77/artlib_gallery-38979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52736"/>
            <a:ext cx="9168125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Ксения</dc:creator>
  <cp:lastModifiedBy>Ксения</cp:lastModifiedBy>
  <cp:revision>2</cp:revision>
  <dcterms:created xsi:type="dcterms:W3CDTF">2017-03-23T19:44:56Z</dcterms:created>
  <dcterms:modified xsi:type="dcterms:W3CDTF">2017-03-23T19:59:03Z</dcterms:modified>
</cp:coreProperties>
</file>