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72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E1AFE9-1F07-4FCA-9C27-8FA11682A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89E319-756D-41F8-928D-EA89BA84B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F518D8-6198-46FC-B1D0-583B363E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F59B-A151-45EB-9B0C-4227CEE917E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5BCCE5-677C-4265-BDBD-3EC6B09AD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95DCC3-C90B-474A-BBDD-647DBC35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7F4-D473-444E-9835-50850908D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47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B520B-E995-49FC-9AAC-6EFDF2082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65A0B5-C651-4399-9582-FC2CB210A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2F33E5-11CD-4829-A7E8-F70A60999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F59B-A151-45EB-9B0C-4227CEE917E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485FF4-66C7-45E7-BA4B-A3996206F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CA0FAE-5020-416B-BC34-D4AF67A7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7F4-D473-444E-9835-50850908D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38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EE835CB-80D1-498C-A8E3-8DF7CEF8A0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F87AD1-9C9B-4965-B7A2-D4356CF9F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148433-590C-47B8-B31A-6DD277AF0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F59B-A151-45EB-9B0C-4227CEE917E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D140E8-B0E2-4C62-9FA7-57E5DA44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C44CEF-8D10-4AAE-A45A-3DDCF288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7F4-D473-444E-9835-50850908D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22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0F9FC0-C8B4-4812-B5CA-B4B061125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67E199-C20C-42CB-8396-F5CCF06E9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EB692B-73D0-4D5C-9F8B-B2FFF4B9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F59B-A151-45EB-9B0C-4227CEE917E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D6C18F-7921-4D6D-B851-1991DA07A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B3127F-B824-417F-8B56-E0F3AB77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7F4-D473-444E-9835-50850908D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86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C1994-44BB-4ECD-95DC-0F8D4CE8B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CC8DAD-68A6-41B5-8F77-D49B8C67A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A19F33-40F8-47D1-A18D-765450B2D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F59B-A151-45EB-9B0C-4227CEE917E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57C700-157E-40EA-B33F-EA0453C4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CEEAB6-1418-481F-912B-46E75DD0B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7F4-D473-444E-9835-50850908D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99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D96AEF-277C-4C82-B491-8485F7B2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BC04D0-3BCF-4E6C-BCDB-FB4818698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139AAE-0500-4BAE-91FE-13ACEA085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FBAFE3-9559-4CAB-9A7E-41941196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F59B-A151-45EB-9B0C-4227CEE917E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FB7EBB-B875-4B02-A6BD-0CE6CD08F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630F6E-EC6C-490A-A2BC-2F15D0D4B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7F4-D473-444E-9835-50850908D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57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8BE63E-592D-4048-8AD8-519D58B63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FFE9BF-ED76-42DB-AD9A-332789340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09D930-AB6A-409B-8B7E-6158E9E42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85144A-CC9A-4F08-81F0-DA2676230E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AE6597-CA4F-4C2F-A271-72EBB0187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5A6B3F3-FA6E-49FE-9560-4D02ABBB3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F59B-A151-45EB-9B0C-4227CEE917E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7117DAB-BFEA-417E-8A8B-E2EAACE30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12CA4AC-2BBE-4606-ADAD-F1FC01548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7F4-D473-444E-9835-50850908D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31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90556-D7B2-4991-9DC4-AA7FEA1D4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5AB89FB-09F9-44E1-8D5D-0C8D4EE83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F59B-A151-45EB-9B0C-4227CEE917E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762CD59-31D8-4A6F-8501-009E74B43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6776BE-77A7-4047-9954-4DC15F85C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7F4-D473-444E-9835-50850908D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28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6B8914C-0020-4100-A7D1-0ACC6154F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F59B-A151-45EB-9B0C-4227CEE917E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36A2FCD-7F2D-4EE5-8E73-6D9FC91C4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E2FFC9-98FF-4D38-AB25-A0F4FC674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7F4-D473-444E-9835-50850908D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13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19994-0A59-44C2-868A-09E9CFE00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4A232C-3341-4FA5-9841-318D944BE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4CC5D5-E9FC-40A4-BF28-A03B5CBC0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F32A22-40BA-4186-9ACE-3109F573E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F59B-A151-45EB-9B0C-4227CEE917E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C0BE08-B499-48DA-9264-511068E6A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C5C241-3154-490E-B2CE-6BAAA5C0F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7F4-D473-444E-9835-50850908D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29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561E32-8796-469C-A8B3-EE980D064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00F70D2-EA95-470A-9CFE-CF7C6556DA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F34460-1B52-42F9-8BAD-EE95AE158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158DAA-646F-499D-9EB5-60B8B319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F59B-A151-45EB-9B0C-4227CEE917E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D64B82-AB74-4D6B-B95F-C2CD18349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129C3A-2AA0-4D00-9F52-35581039A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37F4-D473-444E-9835-50850908D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20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C7481B-870E-4555-9470-F3924ED8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41A46A-B50B-4AB7-8BBA-B6896CD0E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B7982D-B310-454A-895C-5D057BC93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CF59B-A151-45EB-9B0C-4227CEE917E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4FA021-7830-4F9F-9444-95FAF95D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0A69E4-0E3B-4AC1-8B29-339DF6CDF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E37F4-D473-444E-9835-50850908D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89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DABF41-2B7C-4623-9DAD-25A27DA64C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D3A01D-C383-488C-BB61-BDFEB5BC2C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55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145FAC-D3A1-4790-8321-B3EB38F40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«На дне»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598298-D5E1-4F3A-88B8-9BD48623B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Тема.</a:t>
            </a:r>
            <a:r>
              <a:rPr lang="ru-RU" sz="3600" dirty="0"/>
              <a:t> Жизнь «дна», духовное оскудение личности, нравственный тупик современной автору жизни и поиск выхода из этого тупика.</a:t>
            </a:r>
          </a:p>
          <a:p>
            <a:pPr marL="0" indent="0">
              <a:buNone/>
            </a:pPr>
            <a:r>
              <a:rPr lang="ru-RU" sz="3600" b="1" dirty="0"/>
              <a:t>Проблематика.</a:t>
            </a:r>
            <a:r>
              <a:rPr lang="ru-RU" sz="3600" dirty="0"/>
              <a:t> Правда и ложь, жизнь и смерть, смысл человеческой жизни, проблема «истинного и ложного гуманизма».</a:t>
            </a:r>
          </a:p>
          <a:p>
            <a:pPr marL="0" indent="0">
              <a:buNone/>
            </a:pPr>
            <a:r>
              <a:rPr lang="ru-RU" sz="3600" b="1" dirty="0"/>
              <a:t>Жанр </a:t>
            </a:r>
            <a:r>
              <a:rPr lang="ru-RU" sz="3600" dirty="0"/>
              <a:t>– социально-философская драма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52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192CF1-1FE7-49E8-B3AE-EEF2D8EB4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7898"/>
            <a:ext cx="10515600" cy="5329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Художественный метод</a:t>
            </a:r>
            <a:r>
              <a:rPr lang="ru-RU" dirty="0"/>
              <a:t> – реализм («типические характеры в типических обстоятельствах»). Есть элементы реалистической  символики: ночлежка символизирует все российское общество, жизнь которого Горькому кажется беспросветным и бессмысленным тупиком. Действие происходит ранней весной и сразу – осенью: вначале – надежда, потом – безысходность.</a:t>
            </a:r>
          </a:p>
          <a:p>
            <a:pPr marL="0" indent="0">
              <a:buNone/>
            </a:pPr>
            <a:r>
              <a:rPr lang="ru-RU" b="1" dirty="0"/>
              <a:t>Конфликт</a:t>
            </a:r>
            <a:r>
              <a:rPr lang="ru-RU" dirty="0"/>
              <a:t> – их два. </a:t>
            </a:r>
          </a:p>
          <a:p>
            <a:pPr marL="514350" indent="-514350">
              <a:buAutoNum type="arabicParenR"/>
            </a:pPr>
            <a:r>
              <a:rPr lang="ru-RU" dirty="0"/>
              <a:t>Конфликт социальный – ночлежников и хозяев жизни. </a:t>
            </a:r>
          </a:p>
          <a:p>
            <a:pPr marL="0" indent="0">
              <a:buNone/>
            </a:pPr>
            <a:r>
              <a:rPr lang="ru-RU" dirty="0"/>
              <a:t>2) Философский – «спор» Луки и Сатина о правде и лжи. По ходу спора Горький старается доказать, что позиция Луки «объективно» способствует укреплению позиции хозяев («ложь – религия рабов и хозяев»).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016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7903216-BF9E-40B2-8E80-6CC77240B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524"/>
            <a:ext cx="10515600" cy="5312439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/>
              <a:t>Композиция: </a:t>
            </a:r>
          </a:p>
          <a:p>
            <a:pPr marL="0" indent="0">
              <a:buNone/>
            </a:pPr>
            <a:r>
              <a:rPr lang="ru-RU" sz="3200" u="sng" dirty="0"/>
              <a:t>Завязка драмы </a:t>
            </a:r>
            <a:r>
              <a:rPr lang="ru-RU" sz="3200" dirty="0"/>
              <a:t>– появление Луки.</a:t>
            </a:r>
          </a:p>
          <a:p>
            <a:pPr marL="0" indent="0">
              <a:buNone/>
            </a:pPr>
            <a:r>
              <a:rPr lang="ru-RU" sz="3200" dirty="0"/>
              <a:t>Главная </a:t>
            </a:r>
            <a:r>
              <a:rPr lang="ru-RU" sz="3200" u="sng" dirty="0"/>
              <a:t>кульминация</a:t>
            </a:r>
            <a:r>
              <a:rPr lang="ru-RU" sz="3200" dirty="0"/>
              <a:t> – конец 3-го действия, когда Лука уже уговорил Ваську с Наташей бежать из ночлежки, но начинается побоище. Василиса разрушает все мечты и благие замыслы, а Лука уходит из ночлежки. Весь выстроенный им воздушный замок рушится. </a:t>
            </a:r>
          </a:p>
          <a:p>
            <a:pPr marL="0" indent="0">
              <a:buNone/>
            </a:pPr>
            <a:r>
              <a:rPr lang="ru-RU" sz="3200" u="sng" dirty="0"/>
              <a:t>Развязка</a:t>
            </a:r>
            <a:r>
              <a:rPr lang="ru-RU" sz="3200" dirty="0"/>
              <a:t> – финал пьесы. Разного рода пробуждение героев от сна, дурмана и самообмана.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75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1B17FD-F165-4BA4-91F4-E25245680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3905"/>
            <a:ext cx="10515600" cy="5063058"/>
          </a:xfrm>
        </p:spPr>
        <p:txBody>
          <a:bodyPr/>
          <a:lstStyle/>
          <a:p>
            <a:r>
              <a:rPr lang="ru-RU" b="1" dirty="0"/>
              <a:t>Система образов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В центре пьесы – образ Луки (того, кто пытался освободить героев).</a:t>
            </a:r>
          </a:p>
          <a:p>
            <a:pPr marL="0" indent="0">
              <a:buNone/>
            </a:pPr>
            <a:r>
              <a:rPr lang="ru-RU" dirty="0"/>
              <a:t>Остальные герои делятся на несколько групп: 1) «хозяева жизни» - им незачем уходить из ночлежки, </a:t>
            </a:r>
          </a:p>
          <a:p>
            <a:pPr marL="0" indent="0">
              <a:buNone/>
            </a:pPr>
            <a:r>
              <a:rPr lang="ru-RU" dirty="0"/>
              <a:t>2) герои, сами находящие для себя утешение и надежду (Квашня, Барон, Настя, Клещ, Татарин, Василиса), </a:t>
            </a:r>
          </a:p>
          <a:p>
            <a:pPr marL="0" indent="0">
              <a:buNone/>
            </a:pPr>
            <a:r>
              <a:rPr lang="ru-RU" dirty="0"/>
              <a:t>3) герои, которым пытается помочь Лука (Анна, Васька с Наташей, Актер), </a:t>
            </a:r>
          </a:p>
          <a:p>
            <a:pPr marL="0" indent="0">
              <a:buNone/>
            </a:pPr>
            <a:r>
              <a:rPr lang="ru-RU" dirty="0"/>
              <a:t>4) герои, считающие себя «мертвыми» (Бубнов, Алешка, Сатин). Из последней группы Сатин в итоге выпадает и словно бы оживает в самом конце.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23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9B437CD-4CD6-4649-A8FC-708026797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3905"/>
            <a:ext cx="10515600" cy="5063058"/>
          </a:xfrm>
        </p:spPr>
        <p:txBody>
          <a:bodyPr/>
          <a:lstStyle/>
          <a:p>
            <a:r>
              <a:rPr lang="ru-RU" sz="3600" b="1" dirty="0"/>
              <a:t>Идейная направленность. </a:t>
            </a:r>
            <a:r>
              <a:rPr lang="ru-RU" sz="3600" dirty="0"/>
              <a:t>Попытка развенчания традиционного (=христианского) гуманизма; обличение лжи, с помощью которой эксплуататоры удерживают народ в повиновении; пробуждение веры в некое «прекрасное далёко», к которому должно стремиться человечество; пробуждение гордости и человеческого достоинства даже в самых жалких и забитых людях. Призыв к революции.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030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940E1A-2152-4B23-9C24-B38F708D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Символические мотивы в драме «На дне»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2CAC0F-D151-4A4C-99B9-A98801B0D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10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390</Words>
  <Application>Microsoft Office PowerPoint</Application>
  <PresentationFormat>Широкоэкранный</PresentationFormat>
  <Paragraphs>22</Paragraphs>
  <Slides>7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«На дне»</vt:lpstr>
      <vt:lpstr>Презентация PowerPoint</vt:lpstr>
      <vt:lpstr>Презентация PowerPoint</vt:lpstr>
      <vt:lpstr>Презентация PowerPoint</vt:lpstr>
      <vt:lpstr>Презентация PowerPoint</vt:lpstr>
      <vt:lpstr>Символические мотивы в драме «На дне»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Boris Osipov</dc:creator>
  <cp:lastModifiedBy>Boris Osipov</cp:lastModifiedBy>
  <cp:revision>6</cp:revision>
  <dcterms:created xsi:type="dcterms:W3CDTF">2019-12-01T19:01:57Z</dcterms:created>
  <dcterms:modified xsi:type="dcterms:W3CDTF">2019-12-01T19:55:47Z</dcterms:modified>
</cp:coreProperties>
</file>