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72" y="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BBD-B12A-4174-966C-BB61DC021F1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3065-1416-4E0D-AB14-6145FAB4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23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BBD-B12A-4174-966C-BB61DC021F1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3065-1416-4E0D-AB14-6145FAB4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34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BBD-B12A-4174-966C-BB61DC021F1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3065-1416-4E0D-AB14-6145FAB4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95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BBD-B12A-4174-966C-BB61DC021F1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3065-1416-4E0D-AB14-6145FAB4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343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BBD-B12A-4174-966C-BB61DC021F1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3065-1416-4E0D-AB14-6145FAB4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08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BBD-B12A-4174-966C-BB61DC021F1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3065-1416-4E0D-AB14-6145FAB4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063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BBD-B12A-4174-966C-BB61DC021F1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3065-1416-4E0D-AB14-6145FAB4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16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BBD-B12A-4174-966C-BB61DC021F1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3065-1416-4E0D-AB14-6145FAB4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965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BBD-B12A-4174-966C-BB61DC021F1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3065-1416-4E0D-AB14-6145FAB4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626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BBD-B12A-4174-966C-BB61DC021F1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3065-1416-4E0D-AB14-6145FAB4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5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BBD-B12A-4174-966C-BB61DC021F1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3065-1416-4E0D-AB14-6145FAB4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36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7FBBD-B12A-4174-966C-BB61DC021F1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33065-1416-4E0D-AB14-6145FAB4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624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683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Владимир Соловьев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466" y="1825625"/>
            <a:ext cx="3165068" cy="4351338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49687" y="1825625"/>
            <a:ext cx="627017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Природа с красоты своей</a:t>
            </a:r>
          </a:p>
          <a:p>
            <a:pPr marL="0" indent="0">
              <a:buNone/>
            </a:pPr>
            <a:r>
              <a:rPr lang="ru-RU" dirty="0"/>
              <a:t>Покрова снять не позволяет,</a:t>
            </a:r>
          </a:p>
          <a:p>
            <a:pPr marL="0" indent="0">
              <a:buNone/>
            </a:pPr>
            <a:r>
              <a:rPr lang="ru-RU" i="1" dirty="0"/>
              <a:t>И ты машинами не вынудишь у ней,</a:t>
            </a:r>
          </a:p>
          <a:p>
            <a:pPr marL="0" indent="0">
              <a:buNone/>
            </a:pPr>
            <a:r>
              <a:rPr lang="ru-RU" i="1" dirty="0"/>
              <a:t>Чего твой дух не угадает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093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30629"/>
            <a:ext cx="5181600" cy="604633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Милый друг, иль ты не видишь,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Что </a:t>
            </a:r>
            <a:r>
              <a:rPr lang="ru-RU" dirty="0"/>
              <a:t>всё видимое нами </a:t>
            </a:r>
            <a:r>
              <a:rPr lang="ru-RU" dirty="0" smtClean="0"/>
              <a:t>– </a:t>
            </a:r>
          </a:p>
          <a:p>
            <a:pPr marL="0" indent="0">
              <a:buNone/>
            </a:pPr>
            <a:r>
              <a:rPr lang="ru-RU" dirty="0" smtClean="0"/>
              <a:t>Только </a:t>
            </a:r>
            <a:r>
              <a:rPr lang="ru-RU" dirty="0"/>
              <a:t>отблеск, только тени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От </a:t>
            </a:r>
            <a:r>
              <a:rPr lang="ru-RU" dirty="0"/>
              <a:t>незримого очами?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Милый </a:t>
            </a:r>
            <a:r>
              <a:rPr lang="ru-RU" dirty="0"/>
              <a:t>друг, иль ты не слышишь,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Что </a:t>
            </a:r>
            <a:r>
              <a:rPr lang="ru-RU" dirty="0"/>
              <a:t>житейский шум трескучий </a:t>
            </a:r>
            <a:r>
              <a:rPr lang="ru-RU" dirty="0" smtClean="0"/>
              <a:t>–</a:t>
            </a:r>
          </a:p>
          <a:p>
            <a:pPr marL="0" indent="0">
              <a:buNone/>
            </a:pPr>
            <a:r>
              <a:rPr lang="ru-RU" dirty="0" smtClean="0"/>
              <a:t>Только </a:t>
            </a:r>
            <a:r>
              <a:rPr lang="ru-RU" dirty="0"/>
              <a:t>отклик искаженный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Торжествующих </a:t>
            </a:r>
            <a:r>
              <a:rPr lang="ru-RU" dirty="0"/>
              <a:t>созвучий?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Милый </a:t>
            </a:r>
            <a:r>
              <a:rPr lang="ru-RU" dirty="0"/>
              <a:t>друг, иль ты не чуешь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Что </a:t>
            </a:r>
            <a:r>
              <a:rPr lang="ru-RU" dirty="0"/>
              <a:t>одно на целом свете </a:t>
            </a:r>
            <a:r>
              <a:rPr lang="ru-RU" dirty="0" smtClean="0"/>
              <a:t>– </a:t>
            </a:r>
          </a:p>
          <a:p>
            <a:pPr marL="0" indent="0">
              <a:buNone/>
            </a:pPr>
            <a:r>
              <a:rPr lang="ru-RU" dirty="0" smtClean="0"/>
              <a:t>Только </a:t>
            </a:r>
            <a:r>
              <a:rPr lang="ru-RU" dirty="0"/>
              <a:t>то, что сердце к сердцу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Говорит </a:t>
            </a:r>
            <a:r>
              <a:rPr lang="ru-RU" dirty="0"/>
              <a:t>в немом привете?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30629"/>
            <a:ext cx="4788043" cy="6380068"/>
          </a:xfrm>
        </p:spPr>
      </p:pic>
    </p:spTree>
    <p:extLst>
      <p:ext uri="{BB962C8B-B14F-4D97-AF65-F5344CB8AC3E}">
        <p14:creationId xmlns:p14="http://schemas.microsoft.com/office/powerpoint/2010/main" val="3472553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1257" y="293914"/>
            <a:ext cx="6041572" cy="630282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Во тьму веков та ночь уж отступила,</a:t>
            </a:r>
            <a:br>
              <a:rPr lang="ru-RU" dirty="0"/>
            </a:br>
            <a:r>
              <a:rPr lang="ru-RU" dirty="0"/>
              <a:t>Когда, устав от злобы и тревог,</a:t>
            </a:r>
            <a:br>
              <a:rPr lang="ru-RU" dirty="0"/>
            </a:br>
            <a:r>
              <a:rPr lang="ru-RU" dirty="0"/>
              <a:t>Земля в объятьях неба опочила</a:t>
            </a:r>
            <a:br>
              <a:rPr lang="ru-RU" dirty="0"/>
            </a:br>
            <a:r>
              <a:rPr lang="ru-RU" dirty="0"/>
              <a:t>И в тишине родился С-нами-Бог.</a:t>
            </a:r>
          </a:p>
          <a:p>
            <a:pPr marL="0" indent="0">
              <a:buNone/>
            </a:pPr>
            <a:r>
              <a:rPr lang="ru-RU" dirty="0"/>
              <a:t>И многое уж невозможно ныне:</a:t>
            </a:r>
            <a:br>
              <a:rPr lang="ru-RU" dirty="0"/>
            </a:br>
            <a:r>
              <a:rPr lang="ru-RU" dirty="0"/>
              <a:t>Цари на небо больше не глядят,</a:t>
            </a:r>
            <a:br>
              <a:rPr lang="ru-RU" dirty="0"/>
            </a:br>
            <a:r>
              <a:rPr lang="ru-RU" dirty="0"/>
              <a:t>И пастыри не слушают в пустыне,</a:t>
            </a:r>
            <a:br>
              <a:rPr lang="ru-RU" dirty="0"/>
            </a:br>
            <a:r>
              <a:rPr lang="ru-RU" dirty="0"/>
              <a:t>Как ангелы про Бога говорят.</a:t>
            </a:r>
          </a:p>
          <a:p>
            <a:pPr marL="0" indent="0">
              <a:buNone/>
            </a:pPr>
            <a:r>
              <a:rPr lang="ru-RU" dirty="0"/>
              <a:t>Но вечное, что в эту ночь открылось,</a:t>
            </a:r>
            <a:br>
              <a:rPr lang="ru-RU" dirty="0"/>
            </a:br>
            <a:r>
              <a:rPr lang="ru-RU" dirty="0"/>
              <a:t>Несокрушимо временем оно,</a:t>
            </a:r>
            <a:br>
              <a:rPr lang="ru-RU" dirty="0"/>
            </a:br>
            <a:r>
              <a:rPr lang="ru-RU" dirty="0"/>
              <a:t>И слово вновь в душе твоей родилось,</a:t>
            </a:r>
            <a:br>
              <a:rPr lang="ru-RU" dirty="0"/>
            </a:br>
            <a:r>
              <a:rPr lang="ru-RU" dirty="0"/>
              <a:t>Рожденное под яслями давно.</a:t>
            </a:r>
          </a:p>
          <a:p>
            <a:pPr marL="0" indent="0">
              <a:buNone/>
            </a:pPr>
            <a:r>
              <a:rPr lang="ru-RU" dirty="0"/>
              <a:t>Да! С нами Бог, — не там, в шатре лазурном,</a:t>
            </a:r>
            <a:br>
              <a:rPr lang="ru-RU" dirty="0"/>
            </a:br>
            <a:r>
              <a:rPr lang="ru-RU" dirty="0"/>
              <a:t>Не за пределами бесчисленных миров,</a:t>
            </a:r>
            <a:br>
              <a:rPr lang="ru-RU" dirty="0"/>
            </a:br>
            <a:r>
              <a:rPr lang="ru-RU" dirty="0"/>
              <a:t>Не в злом огне и не в </a:t>
            </a:r>
            <a:r>
              <a:rPr lang="ru-RU" dirty="0" err="1"/>
              <a:t>дыханьи</a:t>
            </a:r>
            <a:r>
              <a:rPr lang="ru-RU" dirty="0"/>
              <a:t> бурном,</a:t>
            </a:r>
            <a:br>
              <a:rPr lang="ru-RU" dirty="0"/>
            </a:br>
            <a:r>
              <a:rPr lang="ru-RU" dirty="0"/>
              <a:t>И не в уснувшей памяти веков.</a:t>
            </a:r>
          </a:p>
          <a:p>
            <a:pPr marL="0" indent="0">
              <a:buNone/>
            </a:pPr>
            <a:r>
              <a:rPr lang="ru-RU" dirty="0"/>
              <a:t>Он здесь, теперь — средь суеты случайной,</a:t>
            </a:r>
            <a:br>
              <a:rPr lang="ru-RU" dirty="0"/>
            </a:br>
            <a:r>
              <a:rPr lang="ru-RU" dirty="0"/>
              <a:t>В потоке шумном жизненных тревог.</a:t>
            </a:r>
            <a:br>
              <a:rPr lang="ru-RU" dirty="0"/>
            </a:br>
            <a:r>
              <a:rPr lang="ru-RU" dirty="0"/>
              <a:t>Владеешь ты </a:t>
            </a:r>
            <a:r>
              <a:rPr lang="ru-RU" dirty="0" err="1"/>
              <a:t>всерадостною</a:t>
            </a:r>
            <a:r>
              <a:rPr lang="ru-RU" dirty="0"/>
              <a:t> тайной:</a:t>
            </a:r>
            <a:br>
              <a:rPr lang="ru-RU" dirty="0"/>
            </a:br>
            <a:r>
              <a:rPr lang="ru-RU" dirty="0"/>
              <a:t>Бессильно зло; мы вечны; с нами Бог.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465" y="293914"/>
            <a:ext cx="4363261" cy="5883049"/>
          </a:xfrm>
        </p:spPr>
      </p:pic>
    </p:spTree>
    <p:extLst>
      <p:ext uri="{BB962C8B-B14F-4D97-AF65-F5344CB8AC3E}">
        <p14:creationId xmlns:p14="http://schemas.microsoft.com/office/powerpoint/2010/main" val="3216361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65125"/>
            <a:ext cx="11125200" cy="1325563"/>
          </a:xfrm>
        </p:spPr>
        <p:txBody>
          <a:bodyPr/>
          <a:lstStyle/>
          <a:p>
            <a:r>
              <a:rPr lang="ru-RU" dirty="0" smtClean="0"/>
              <a:t>Иннокентий Анненский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81" y="1607571"/>
            <a:ext cx="3848937" cy="4787446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199" y="522514"/>
            <a:ext cx="5971981" cy="607422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Пока в тоске растущего испуга</a:t>
            </a:r>
          </a:p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Томиться нам, живя, еще дано,</a:t>
            </a:r>
          </a:p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Но уж сердцам обманывать друг друга</a:t>
            </a:r>
          </a:p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 лгать себе, хладея, суждено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Пока прильнув сквозь мерзлое окно,</a:t>
            </a:r>
          </a:p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Нас сторожит ночами тень недуга,</a:t>
            </a:r>
          </a:p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 лишь концы мучительного круга</a:t>
            </a:r>
          </a:p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Не сведены в последнее звено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,-</a:t>
            </a:r>
          </a:p>
          <a:p>
            <a:pPr marL="0" indent="0">
              <a:buNone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Хочу ль понять,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тоскою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пожираем,</a:t>
            </a:r>
          </a:p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Тот мир, тот миг с его миражным раем...</a:t>
            </a:r>
          </a:p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Уж мига нет - лишь мертвый брезжит свет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pPr marL="0" indent="0">
              <a:buNone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 сад заглох... и дверь туда забита...</a:t>
            </a:r>
          </a:p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 снег идет... и черный силуэт</a:t>
            </a:r>
          </a:p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Захолодел на зеркале гранита.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0589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6571" y="326571"/>
            <a:ext cx="5693229" cy="58503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Когда к ночи усталой рукой</a:t>
            </a:r>
          </a:p>
          <a:p>
            <a:pPr marL="0" indent="0">
              <a:buNone/>
            </a:pPr>
            <a:r>
              <a:rPr lang="ru-RU" dirty="0"/>
              <a:t>Допашу я свою полосу,</a:t>
            </a:r>
          </a:p>
          <a:p>
            <a:pPr marL="0" indent="0">
              <a:buNone/>
            </a:pPr>
            <a:r>
              <a:rPr lang="ru-RU" dirty="0"/>
              <a:t>Я хотел бы уйти на покой</a:t>
            </a:r>
          </a:p>
          <a:p>
            <a:pPr marL="0" indent="0">
              <a:buNone/>
            </a:pPr>
            <a:r>
              <a:rPr lang="ru-RU" dirty="0"/>
              <a:t>В монастырь, но в далеком лесу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Где бы каждому был я слуга</a:t>
            </a:r>
          </a:p>
          <a:p>
            <a:pPr marL="0" indent="0">
              <a:buNone/>
            </a:pPr>
            <a:r>
              <a:rPr lang="ru-RU" dirty="0"/>
              <a:t>И творенью господнему друг,</a:t>
            </a:r>
          </a:p>
          <a:p>
            <a:pPr marL="0" indent="0">
              <a:buNone/>
            </a:pPr>
            <a:r>
              <a:rPr lang="ru-RU" dirty="0"/>
              <a:t>И чтоб сосны </a:t>
            </a:r>
            <a:r>
              <a:rPr lang="ru-RU" dirty="0" err="1"/>
              <a:t>шемели</a:t>
            </a:r>
            <a:r>
              <a:rPr lang="ru-RU" dirty="0"/>
              <a:t> вокруг,</a:t>
            </a:r>
          </a:p>
          <a:p>
            <a:pPr marL="0" indent="0">
              <a:buNone/>
            </a:pPr>
            <a:r>
              <a:rPr lang="ru-RU" dirty="0"/>
              <a:t>А на соснах лежали снега</a:t>
            </a:r>
            <a:r>
              <a:rPr lang="ru-RU" dirty="0" smtClean="0"/>
              <a:t>...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А когда надо мной зазвонит</a:t>
            </a:r>
          </a:p>
          <a:p>
            <a:pPr marL="0" indent="0">
              <a:buNone/>
            </a:pPr>
            <a:r>
              <a:rPr lang="ru-RU" dirty="0"/>
              <a:t>Медный зов в беспросветной ночи,</a:t>
            </a:r>
          </a:p>
          <a:p>
            <a:pPr marL="0" indent="0">
              <a:buNone/>
            </a:pPr>
            <a:r>
              <a:rPr lang="ru-RU" dirty="0"/>
              <a:t>Уронить на холодный гранит</a:t>
            </a:r>
          </a:p>
          <a:p>
            <a:pPr marL="0" indent="0">
              <a:buNone/>
            </a:pPr>
            <a:r>
              <a:rPr lang="ru-RU" dirty="0"/>
              <a:t>Талый воск догоревшей свечи.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044" y="41897"/>
            <a:ext cx="4604656" cy="6816103"/>
          </a:xfrm>
        </p:spPr>
      </p:pic>
    </p:spTree>
    <p:extLst>
      <p:ext uri="{BB962C8B-B14F-4D97-AF65-F5344CB8AC3E}">
        <p14:creationId xmlns:p14="http://schemas.microsoft.com/office/powerpoint/2010/main" val="4092369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Модернизм</a:t>
            </a:r>
            <a:endParaRPr lang="ru-RU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Совокупность различных (иногда близких, иногда враждебных друг другу)  художественных течений, объединяемых </a:t>
            </a:r>
            <a:r>
              <a:rPr lang="ru-RU" sz="3600" b="1" dirty="0" smtClean="0"/>
              <a:t>отказом от традиций реалистического искусства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91776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СИМВОЛИЗМ</a:t>
            </a:r>
          </a:p>
          <a:p>
            <a:pPr marL="0" indent="0">
              <a:buNone/>
            </a:pPr>
            <a:endParaRPr lang="ru-RU" sz="4800" dirty="0" smtClean="0"/>
          </a:p>
          <a:p>
            <a:pPr marL="0" indent="0">
              <a:buNone/>
            </a:pPr>
            <a:r>
              <a:rPr lang="ru-RU" sz="4800" b="1" dirty="0"/>
              <a:t> </a:t>
            </a:r>
            <a:r>
              <a:rPr lang="ru-RU" sz="4800" b="1" dirty="0" smtClean="0"/>
              <a:t>                       </a:t>
            </a:r>
            <a:r>
              <a:rPr lang="ru-RU" sz="4800" b="1" dirty="0" smtClean="0">
                <a:solidFill>
                  <a:srgbClr val="002060"/>
                </a:solidFill>
              </a:rPr>
              <a:t>АКМЕИЗМ</a:t>
            </a:r>
          </a:p>
          <a:p>
            <a:pPr marL="0" indent="0">
              <a:buNone/>
            </a:pPr>
            <a:r>
              <a:rPr lang="ru-RU" sz="4800" dirty="0"/>
              <a:t> </a:t>
            </a:r>
            <a:r>
              <a:rPr lang="ru-RU" sz="4800" dirty="0" smtClean="0"/>
              <a:t>                                                 </a:t>
            </a: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ФУТУРИЗМ</a:t>
            </a:r>
            <a:endParaRPr lang="ru-RU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6758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291</Words>
  <Application>Microsoft Office PowerPoint</Application>
  <PresentationFormat>Широкоэкранный</PresentationFormat>
  <Paragraphs>62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Владимир Соловьев</vt:lpstr>
      <vt:lpstr>Презентация PowerPoint</vt:lpstr>
      <vt:lpstr>Презентация PowerPoint</vt:lpstr>
      <vt:lpstr>Иннокентий Анненский</vt:lpstr>
      <vt:lpstr>Презентация PowerPoint</vt:lpstr>
      <vt:lpstr>Модернизм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Boris Osipov</dc:creator>
  <cp:lastModifiedBy>Boris Osipov</cp:lastModifiedBy>
  <cp:revision>5</cp:revision>
  <dcterms:created xsi:type="dcterms:W3CDTF">2019-09-24T15:43:13Z</dcterms:created>
  <dcterms:modified xsi:type="dcterms:W3CDTF">2019-09-24T17:10:31Z</dcterms:modified>
</cp:coreProperties>
</file>