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19"/>
  </p:notesMasterIdLst>
  <p:handoutMasterIdLst>
    <p:handoutMasterId r:id="rId20"/>
  </p:handoutMasterIdLst>
  <p:sldIdLst>
    <p:sldId id="263" r:id="rId5"/>
    <p:sldId id="269" r:id="rId6"/>
    <p:sldId id="411" r:id="rId7"/>
    <p:sldId id="413" r:id="rId8"/>
    <p:sldId id="412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28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  <a:srgbClr val="5B9BD5"/>
    <a:srgbClr val="FF0000"/>
    <a:srgbClr val="CCFF99"/>
    <a:srgbClr val="FFFF99"/>
    <a:srgbClr val="663300"/>
    <a:srgbClr val="FF6965"/>
    <a:srgbClr val="99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8909" t="22898" r="21303" b="67708"/>
          <a:stretch/>
        </p:blipFill>
        <p:spPr>
          <a:xfrm>
            <a:off x="0" y="0"/>
            <a:ext cx="12177237" cy="10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964" t="32667" r="19507" b="53993"/>
          <a:stretch/>
        </p:blipFill>
        <p:spPr>
          <a:xfrm>
            <a:off x="0" y="0"/>
            <a:ext cx="12177237" cy="150887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09" t="34546" r="20352" b="52301"/>
          <a:stretch/>
        </p:blipFill>
        <p:spPr>
          <a:xfrm>
            <a:off x="-1" y="0"/>
            <a:ext cx="12177237" cy="148244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120" t="20267" r="19930" b="38399"/>
          <a:stretch/>
        </p:blipFill>
        <p:spPr>
          <a:xfrm>
            <a:off x="-1" y="10664"/>
            <a:ext cx="10424403" cy="3974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01" y="2125014"/>
            <a:ext cx="2929626" cy="18602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Стр. 7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014" t="35110" r="20352" b="54369"/>
          <a:stretch/>
        </p:blipFill>
        <p:spPr>
          <a:xfrm>
            <a:off x="0" y="25984"/>
            <a:ext cx="12273566" cy="11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648" t="25716" r="19929" b="60756"/>
          <a:stretch/>
        </p:blipFill>
        <p:spPr>
          <a:xfrm>
            <a:off x="0" y="0"/>
            <a:ext cx="12192000" cy="1534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176" t="37740" r="23099" b="50048"/>
          <a:stretch/>
        </p:blipFill>
        <p:spPr>
          <a:xfrm>
            <a:off x="-1" y="0"/>
            <a:ext cx="12177237" cy="1473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9331" t="24777" r="19401" b="47792"/>
          <a:stretch/>
        </p:blipFill>
        <p:spPr>
          <a:xfrm>
            <a:off x="-1" y="-1"/>
            <a:ext cx="9753599" cy="2455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63" y="1600937"/>
            <a:ext cx="2929626" cy="9021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Стр. 40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6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802" t="33231" r="21303" b="56623"/>
          <a:stretch/>
        </p:blipFill>
        <p:spPr>
          <a:xfrm>
            <a:off x="0" y="123591"/>
            <a:ext cx="12177237" cy="1159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754" t="25904" r="19612" b="60193"/>
          <a:stretch/>
        </p:blipFill>
        <p:spPr>
          <a:xfrm>
            <a:off x="-3090" y="0"/>
            <a:ext cx="12195090" cy="157218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2421648"/>
            <a:ext cx="12273566" cy="4436352"/>
            <a:chOff x="0" y="2421648"/>
            <a:chExt cx="12273566" cy="44363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421648"/>
              <a:ext cx="7894749" cy="2245702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0" y="4612298"/>
              <a:ext cx="7894749" cy="2245702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378817" y="2421648"/>
              <a:ext cx="7894749" cy="2245702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378817" y="4612298"/>
              <a:ext cx="7894749" cy="2245702"/>
              <a:chOff x="0" y="3389923"/>
              <a:chExt cx="12192000" cy="3468077"/>
            </a:xfrm>
          </p:grpSpPr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199858"/>
            <a:ext cx="2423638" cy="2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Широкоэкранный</PresentationFormat>
  <Paragraphs>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2017-12-17T15:05:45Z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