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417" r:id="rId5"/>
    <p:sldId id="435" r:id="rId6"/>
    <p:sldId id="436" r:id="rId7"/>
    <p:sldId id="428" r:id="rId8"/>
    <p:sldId id="429" r:id="rId9"/>
    <p:sldId id="437" r:id="rId10"/>
    <p:sldId id="273" r:id="rId11"/>
    <p:sldId id="258" r:id="rId12"/>
    <p:sldId id="31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Пеньковская" initials="ТП" lastIdx="1" clrIdx="0">
    <p:extLst>
      <p:ext uri="{19B8F6BF-5375-455C-9EA6-DF929625EA0E}">
        <p15:presenceInfo xmlns:p15="http://schemas.microsoft.com/office/powerpoint/2012/main" userId="712bf1a5e5d26e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66FF66"/>
    <a:srgbClr val="CCECFF"/>
    <a:srgbClr val="99FF99"/>
    <a:srgbClr val="FFFF66"/>
    <a:srgbClr val="FFCCFF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2D04-7DD4-4511-B03E-2B2B4AEDB11A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C65B9-61E1-4DB9-A45B-34BCC6C50B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5A3CE-4BAF-46EF-8C19-92C9351497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4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5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5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2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9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9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4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F3D4-C9ED-4E40-A844-0276CB027E0E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BFF-3D00-429B-86C0-E4A52BE03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5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29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25" t="20026" r="10242" b="14305"/>
          <a:stretch/>
        </p:blipFill>
        <p:spPr>
          <a:xfrm>
            <a:off x="0" y="-74343"/>
            <a:ext cx="12192000" cy="69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3109192" y="1183526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Какая у нас была тема урока?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109192" y="1183524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Где можно проверить написание слов с удвоенными согласными?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8" y="3558960"/>
            <a:ext cx="2641600" cy="319412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109192" y="1187507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вам особенно понравилось на уроке?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109192" y="1179543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109191" y="1175562"/>
            <a:ext cx="5952063" cy="2312393"/>
          </a:xfrm>
          <a:prstGeom prst="wedgeRoundRectCallout">
            <a:avLst>
              <a:gd name="adj1" fmla="val -26294"/>
              <a:gd name="adj2" fmla="val 715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Спасибо, ребята, за урок! До новых встреч!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3113922"/>
            <a:ext cx="2641600" cy="3194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30" y="3823384"/>
            <a:ext cx="3234947" cy="29704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13" y="3150741"/>
            <a:ext cx="2881618" cy="3290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581" y="67688"/>
            <a:ext cx="2389913" cy="3083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0825" y="459639"/>
            <a:ext cx="2760409" cy="3144614"/>
          </a:xfrm>
          <a:prstGeom prst="rect">
            <a:avLst/>
          </a:prstGeom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3576" y="4046190"/>
            <a:ext cx="2541837" cy="29296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3" y="138629"/>
            <a:ext cx="2411030" cy="3083053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438" y="352297"/>
            <a:ext cx="2663318" cy="3144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41187" t="50347" r="43084" b="15724"/>
          <a:stretch/>
        </p:blipFill>
        <p:spPr>
          <a:xfrm>
            <a:off x="9339935" y="-182468"/>
            <a:ext cx="2819108" cy="34189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/>
          <a:srcRect l="33490" t="46180" r="50558" b="20486"/>
          <a:stretch/>
        </p:blipFill>
        <p:spPr>
          <a:xfrm>
            <a:off x="9643857" y="3221682"/>
            <a:ext cx="2627086" cy="30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921" t="21082" r="36274" b="5326"/>
          <a:stretch/>
        </p:blipFill>
        <p:spPr>
          <a:xfrm>
            <a:off x="1725769" y="2132094"/>
            <a:ext cx="2846232" cy="40884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406" t="22491" r="38056" b="15009"/>
          <a:stretch/>
        </p:blipFill>
        <p:spPr>
          <a:xfrm>
            <a:off x="5662635" y="2132094"/>
            <a:ext cx="2971290" cy="4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2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20712" y="386366"/>
            <a:ext cx="7827074" cy="2768957"/>
          </a:xfrm>
          <a:prstGeom prst="wedgeRoundRectCallout">
            <a:avLst>
              <a:gd name="adj1" fmla="val -3142"/>
              <a:gd name="adj2" fmla="val 79606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Здравствуйте, ребята! Давайте повторим то, что уже знаем.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53" y="3525773"/>
            <a:ext cx="2411030" cy="30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g2001.ru/upload/iblock/c1e/2530t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7" r="15136" b="43738"/>
          <a:stretch/>
        </p:blipFill>
        <p:spPr bwMode="auto">
          <a:xfrm>
            <a:off x="0" y="-1"/>
            <a:ext cx="12192000" cy="6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1" y="1362913"/>
            <a:ext cx="1614424" cy="2082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5035" y="1431598"/>
            <a:ext cx="8500938" cy="255454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	Гнездо белочки было на старой сосне. </a:t>
            </a:r>
          </a:p>
          <a:p>
            <a:r>
              <a:rPr lang="ru-RU" sz="4000" dirty="0"/>
              <a:t>	</a:t>
            </a:r>
            <a:r>
              <a:rPr lang="ru-RU" sz="4000" dirty="0" smtClean="0"/>
              <a:t>Под зелёной еловой лапой строит свой дом зайка.</a:t>
            </a:r>
            <a:endParaRPr lang="ru-RU" sz="400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34851" y="146206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Выпишите только слова с безударной гласной в корне, проверяемой ударением.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5035" y="1431598"/>
            <a:ext cx="8500938" cy="255454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	Ёж укрылся листочками и заснул на всю зиму.</a:t>
            </a:r>
          </a:p>
          <a:p>
            <a:r>
              <a:rPr lang="ru-RU" sz="4000" dirty="0" smtClean="0"/>
              <a:t>	Анна и Алла гуляли по осеннему лесу.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134851" y="154972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Выделите в словах корень. Подберите проверочные слова.</a:t>
            </a: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134851" y="154972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Почему слова </a:t>
            </a:r>
            <a:r>
              <a:rPr lang="ru-RU" sz="3600" i="1" dirty="0" smtClean="0">
                <a:solidFill>
                  <a:srgbClr val="00B050"/>
                </a:solidFill>
              </a:rPr>
              <a:t>Анна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и </a:t>
            </a:r>
            <a:r>
              <a:rPr lang="ru-RU" sz="3600" i="1" dirty="0" smtClean="0">
                <a:solidFill>
                  <a:srgbClr val="00B050"/>
                </a:solidFill>
              </a:rPr>
              <a:t>Алла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нужно писать с двумя буквами?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34851" y="151285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Закройте одну букву. Прочитайте слово. Что изменилось?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134851" y="153129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Как вы думаете, о чём мы поговорим сегодня на уроке?</a:t>
            </a: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134851" y="153129"/>
            <a:ext cx="11881122" cy="1070596"/>
          </a:xfrm>
          <a:prstGeom prst="wedgeRoundRectCallout">
            <a:avLst>
              <a:gd name="adj1" fmla="val -34664"/>
              <a:gd name="adj2" fmla="val 89442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Найдите тему урока на стр. 117 учебника.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3986143"/>
            <a:ext cx="12531143" cy="3732756"/>
            <a:chOff x="-315532" y="3144562"/>
            <a:chExt cx="12531143" cy="3732756"/>
          </a:xfrm>
        </p:grpSpPr>
        <p:pic>
          <p:nvPicPr>
            <p:cNvPr id="13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23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897" t="26541" r="24792" b="34941"/>
          <a:stretch/>
        </p:blipFill>
        <p:spPr>
          <a:xfrm>
            <a:off x="746975" y="0"/>
            <a:ext cx="10731845" cy="4055165"/>
          </a:xfrm>
          <a:prstGeom prst="rect">
            <a:avLst/>
          </a:prstGeom>
        </p:spPr>
      </p:pic>
      <p:pic>
        <p:nvPicPr>
          <p:cNvPr id="7170" name="Picture 2" descr="http://primamedia.ru/f/big/276/275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60" y="4162768"/>
            <a:ext cx="3643693" cy="2437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lassicaldressage.ru/Photos/renes/IMG_57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92" y="4162768"/>
            <a:ext cx="3113010" cy="2437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ugrapro.ru/wp-content/uploads/2016/03/deco_2968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41" y="4051365"/>
            <a:ext cx="3807373" cy="2549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787" t="38336" r="18952" b="31382"/>
          <a:stretch/>
        </p:blipFill>
        <p:spPr>
          <a:xfrm>
            <a:off x="-1" y="0"/>
            <a:ext cx="12198311" cy="3335628"/>
          </a:xfrm>
          <a:prstGeom prst="rect">
            <a:avLst/>
          </a:prstGeom>
        </p:spPr>
      </p:pic>
      <p:pic>
        <p:nvPicPr>
          <p:cNvPr id="8194" name="Picture 2" descr="http://hituschenko920.moy.su/uzelok/ruyaz/cab9a19ea29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46246" r="25397" b="10834"/>
          <a:stretch/>
        </p:blipFill>
        <p:spPr bwMode="auto">
          <a:xfrm>
            <a:off x="3366116" y="3425780"/>
            <a:ext cx="5466076" cy="29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293" t="29886" r="25287" b="50748"/>
          <a:stretch/>
        </p:blipFill>
        <p:spPr>
          <a:xfrm>
            <a:off x="0" y="2807592"/>
            <a:ext cx="12192000" cy="2356834"/>
          </a:xfrm>
          <a:prstGeom prst="rect">
            <a:avLst/>
          </a:prstGeom>
        </p:spPr>
      </p:pic>
      <p:pic>
        <p:nvPicPr>
          <p:cNvPr id="9218" name="Picture 2" descr="http://www.bestday-wedding.ru/gallery/detali-dlya-tyuninga-igrushechnyh-avto-legend-86257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1" y="-1"/>
            <a:ext cx="6027459" cy="261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orus.ru/photos/147868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 b="9622"/>
          <a:stretch/>
        </p:blipFill>
        <p:spPr bwMode="auto">
          <a:xfrm>
            <a:off x="6955621" y="2037"/>
            <a:ext cx="4519456" cy="261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0" y="5164426"/>
            <a:ext cx="12531143" cy="3732756"/>
            <a:chOff x="-315532" y="3144562"/>
            <a:chExt cx="12531143" cy="3732756"/>
          </a:xfrm>
        </p:grpSpPr>
        <p:pic>
          <p:nvPicPr>
            <p:cNvPr id="8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3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148" t="30661" r="18935" b="23144"/>
          <a:stretch/>
        </p:blipFill>
        <p:spPr>
          <a:xfrm>
            <a:off x="0" y="0"/>
            <a:ext cx="9044373" cy="4200939"/>
          </a:xfrm>
          <a:prstGeom prst="rect">
            <a:avLst/>
          </a:prstGeom>
        </p:spPr>
      </p:pic>
      <p:pic>
        <p:nvPicPr>
          <p:cNvPr id="6146" name="Picture 2" descr="http://img1.labirint.ru/books/339689/scrn_big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t="19363" r="16990" b="16718"/>
          <a:stretch/>
        </p:blipFill>
        <p:spPr bwMode="auto">
          <a:xfrm>
            <a:off x="9137138" y="1017774"/>
            <a:ext cx="3034274" cy="2164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4200939"/>
            <a:ext cx="12531143" cy="3732756"/>
            <a:chOff x="-315532" y="3144562"/>
            <a:chExt cx="12531143" cy="3732756"/>
          </a:xfrm>
        </p:grpSpPr>
        <p:pic>
          <p:nvPicPr>
            <p:cNvPr id="6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47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063717" y="108018"/>
            <a:ext cx="8618385" cy="806381"/>
          </a:xfrm>
          <a:prstGeom prst="wedgeRoundRectCallout">
            <a:avLst>
              <a:gd name="adj1" fmla="val -36871"/>
              <a:gd name="adj2" fmla="val 9141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Составьте текст по опорным словам.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490" t="46180" r="50558" b="20486"/>
          <a:stretch/>
        </p:blipFill>
        <p:spPr>
          <a:xfrm flipH="1">
            <a:off x="0" y="309092"/>
            <a:ext cx="2127434" cy="24993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4746" y="1097397"/>
            <a:ext cx="9204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На вокзале</a:t>
            </a:r>
          </a:p>
          <a:p>
            <a:pPr algn="just"/>
            <a:r>
              <a:rPr lang="ru-RU" sz="4000" dirty="0" smtClean="0"/>
              <a:t>	Суббота, экскурсия, вокзал, кассы, билеты, перрон, поезда, вагоны, группа, пассажиры.</a:t>
            </a:r>
            <a:endParaRPr lang="ru-RU" sz="4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3651942"/>
            <a:ext cx="12531143" cy="3732756"/>
            <a:chOff x="-315532" y="3144562"/>
            <a:chExt cx="12531143" cy="3732756"/>
          </a:xfrm>
        </p:grpSpPr>
        <p:pic>
          <p:nvPicPr>
            <p:cNvPr id="7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-315532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alfa-azc.ru/hxiwicibsb/23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96" b="25984"/>
            <a:stretch/>
          </p:blipFill>
          <p:spPr bwMode="auto">
            <a:xfrm>
              <a:off x="2775397" y="3144562"/>
              <a:ext cx="9440214" cy="373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123</Words>
  <Application>Microsoft Office PowerPoint</Application>
  <PresentationFormat>Широкоэкранный</PresentationFormat>
  <Paragraphs>20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844</cp:revision>
  <dcterms:created xsi:type="dcterms:W3CDTF">2017-06-28T13:54:10Z</dcterms:created>
  <dcterms:modified xsi:type="dcterms:W3CDTF">2017-12-10T05:58:34Z</dcterms:modified>
</cp:coreProperties>
</file>