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9" r:id="rId6"/>
    <p:sldId id="313" r:id="rId7"/>
    <p:sldId id="278" r:id="rId8"/>
    <p:sldId id="389" r:id="rId9"/>
    <p:sldId id="391" r:id="rId10"/>
    <p:sldId id="393" r:id="rId11"/>
    <p:sldId id="394" r:id="rId12"/>
    <p:sldId id="395" r:id="rId13"/>
    <p:sldId id="398" r:id="rId14"/>
    <p:sldId id="397" r:id="rId15"/>
    <p:sldId id="287" r:id="rId16"/>
    <p:sldId id="295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0000"/>
    <a:srgbClr val="CCFF99"/>
    <a:srgbClr val="FFFF99"/>
    <a:srgbClr val="663300"/>
    <a:srgbClr val="FF6965"/>
    <a:srgbClr val="FFCC99"/>
    <a:srgbClr val="99CCFF"/>
    <a:srgbClr val="FF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" y="-448535"/>
            <a:ext cx="12412532" cy="2139881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2180"/>
              </p:ext>
            </p:extLst>
          </p:nvPr>
        </p:nvGraphicFramePr>
        <p:xfrm>
          <a:off x="0" y="1158240"/>
          <a:ext cx="12192000" cy="552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649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</a:t>
                      </a:r>
                      <a:r>
                        <a:rPr lang="ru-RU" sz="3600" baseline="0" dirty="0" smtClean="0"/>
                        <a:t> 1</a:t>
                      </a:r>
                      <a:endParaRPr lang="ru-RU" sz="3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 2</a:t>
                      </a:r>
                      <a:endParaRPr lang="ru-RU" sz="3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47313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№1</a:t>
                      </a:r>
                    </a:p>
                    <a:p>
                      <a:pPr algn="ctr"/>
                      <a:r>
                        <a:rPr lang="ru-RU" sz="3200" dirty="0" smtClean="0"/>
                        <a:t>65 + 14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47 - 23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51 + 28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12 - 7 + 15</a:t>
                      </a:r>
                      <a:endParaRPr lang="ru-RU" sz="3200" baseline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</a:t>
                      </a:r>
                      <a:r>
                        <a:rPr lang="ru-RU" sz="3200" dirty="0" smtClean="0"/>
                        <a:t>1</a:t>
                      </a:r>
                    </a:p>
                    <a:p>
                      <a:pPr algn="ctr"/>
                      <a:r>
                        <a:rPr lang="ru-RU" sz="3200" dirty="0" smtClean="0"/>
                        <a:t>88 - 55</a:t>
                      </a:r>
                    </a:p>
                    <a:p>
                      <a:pPr algn="ctr"/>
                      <a:r>
                        <a:rPr lang="ru-RU" sz="3200" dirty="0" smtClean="0"/>
                        <a:t>26 + 42</a:t>
                      </a:r>
                    </a:p>
                    <a:p>
                      <a:pPr algn="ctr"/>
                      <a:r>
                        <a:rPr lang="ru-RU" sz="3200" dirty="0" smtClean="0"/>
                        <a:t>75 - 34</a:t>
                      </a:r>
                    </a:p>
                    <a:p>
                      <a:pPr algn="ctr"/>
                      <a:r>
                        <a:rPr lang="ru-RU" sz="3200" dirty="0" smtClean="0"/>
                        <a:t>16 - 9 + 13</a:t>
                      </a:r>
                      <a:endParaRPr lang="ru-RU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53104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/>
                        <a:t>47 + с = 79</a:t>
                      </a:r>
                    </a:p>
                    <a:p>
                      <a:pPr algn="ctr"/>
                      <a:r>
                        <a:rPr lang="ru-RU" sz="3200" dirty="0" smtClean="0"/>
                        <a:t>а</a:t>
                      </a:r>
                      <a:r>
                        <a:rPr lang="ru-RU" sz="3200" baseline="0" dirty="0" smtClean="0"/>
                        <a:t> - 22 = 66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№2</a:t>
                      </a:r>
                    </a:p>
                    <a:p>
                      <a:pPr algn="ctr"/>
                      <a:r>
                        <a:rPr lang="ru-RU" sz="3200" dirty="0" smtClean="0"/>
                        <a:t>52 + у</a:t>
                      </a:r>
                      <a:r>
                        <a:rPr lang="ru-RU" sz="3200" baseline="0" dirty="0" smtClean="0"/>
                        <a:t> = 65</a:t>
                      </a:r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85 - х = 33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8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3" t="36244" r="11356" b="52113"/>
          <a:stretch/>
        </p:blipFill>
        <p:spPr>
          <a:xfrm>
            <a:off x="0" y="0"/>
            <a:ext cx="12192000" cy="2392104"/>
          </a:xfrm>
          <a:prstGeom prst="rect">
            <a:avLst/>
          </a:prstGeom>
        </p:spPr>
      </p:pic>
      <p:pic>
        <p:nvPicPr>
          <p:cNvPr id="2050" name="Picture 2" descr="http://www.spsl.nsc.ru/win/frnew/pavl/images/A_Kar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2666127"/>
            <a:ext cx="4000500" cy="4086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316" y="746976"/>
            <a:ext cx="8242478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85 №6, №8.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59" y="3548663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87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41" t="34111" r="13805" b="50924"/>
          <a:stretch/>
        </p:blipFill>
        <p:spPr>
          <a:xfrm>
            <a:off x="0" y="592428"/>
            <a:ext cx="12192000" cy="141188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0" y="2397114"/>
            <a:ext cx="12192000" cy="4460886"/>
            <a:chOff x="0" y="2249007"/>
            <a:chExt cx="12192000" cy="446088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2249007"/>
              <a:ext cx="8255358" cy="2258599"/>
              <a:chOff x="0" y="3389923"/>
              <a:chExt cx="12192000" cy="3468077"/>
            </a:xfrm>
          </p:grpSpPr>
          <p:pic>
            <p:nvPicPr>
              <p:cNvPr id="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0" y="4451294"/>
              <a:ext cx="8255358" cy="2258599"/>
              <a:chOff x="0" y="3389923"/>
              <a:chExt cx="12192000" cy="3468077"/>
            </a:xfrm>
          </p:grpSpPr>
          <p:pic>
            <p:nvPicPr>
              <p:cNvPr id="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936642" y="2249007"/>
              <a:ext cx="8255358" cy="2258599"/>
              <a:chOff x="0" y="3389923"/>
              <a:chExt cx="12192000" cy="3468077"/>
            </a:xfrm>
          </p:grpSpPr>
          <p:pic>
            <p:nvPicPr>
              <p:cNvPr id="1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3936642" y="4451294"/>
              <a:ext cx="8255358" cy="2258599"/>
              <a:chOff x="0" y="3389923"/>
              <a:chExt cx="12192000" cy="3468077"/>
            </a:xfrm>
          </p:grpSpPr>
          <p:pic>
            <p:nvPicPr>
              <p:cNvPr id="1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383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370" y="1032903"/>
            <a:ext cx="10244289" cy="5483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31" y="0"/>
            <a:ext cx="1208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Буратино за один день съел 10 конфет, а за второй на 3 конфеты меньше. Сколько конфет съел Буратино за два дня?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96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031" y="250143"/>
            <a:ext cx="1208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	Буратино за один день съел 10 конфет, а за второй на 3 конфеты меньше. Сколько конфет съел Буратино за 2 дня?</a:t>
            </a:r>
            <a:endParaRPr lang="ru-RU" sz="36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0" y="2397114"/>
            <a:ext cx="12192000" cy="4460886"/>
            <a:chOff x="0" y="2249007"/>
            <a:chExt cx="12192000" cy="446088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2249007"/>
              <a:ext cx="8255358" cy="2258599"/>
              <a:chOff x="0" y="3389923"/>
              <a:chExt cx="12192000" cy="3468077"/>
            </a:xfrm>
          </p:grpSpPr>
          <p:pic>
            <p:nvPicPr>
              <p:cNvPr id="3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0" y="4451294"/>
              <a:ext cx="8255358" cy="2258599"/>
              <a:chOff x="0" y="3389923"/>
              <a:chExt cx="12192000" cy="3468077"/>
            </a:xfrm>
          </p:grpSpPr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3936642" y="2249007"/>
              <a:ext cx="8255358" cy="2258599"/>
              <a:chOff x="0" y="3389923"/>
              <a:chExt cx="12192000" cy="3468077"/>
            </a:xfrm>
          </p:grpSpPr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/>
            <p:cNvGrpSpPr/>
            <p:nvPr/>
          </p:nvGrpSpPr>
          <p:grpSpPr>
            <a:xfrm>
              <a:off x="3936642" y="4451294"/>
              <a:ext cx="8255358" cy="2258599"/>
              <a:chOff x="0" y="3389923"/>
              <a:chExt cx="12192000" cy="3468077"/>
            </a:xfrm>
          </p:grpSpPr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Группа 39"/>
          <p:cNvGrpSpPr/>
          <p:nvPr/>
        </p:nvGrpSpPr>
        <p:grpSpPr>
          <a:xfrm>
            <a:off x="0" y="1450472"/>
            <a:ext cx="12192000" cy="4460886"/>
            <a:chOff x="0" y="2249007"/>
            <a:chExt cx="12192000" cy="4460886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0" y="2249007"/>
              <a:ext cx="8255358" cy="2258599"/>
              <a:chOff x="0" y="3389923"/>
              <a:chExt cx="12192000" cy="3468077"/>
            </a:xfrm>
          </p:grpSpPr>
          <p:pic>
            <p:nvPicPr>
              <p:cNvPr id="5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Группа 41"/>
            <p:cNvGrpSpPr/>
            <p:nvPr/>
          </p:nvGrpSpPr>
          <p:grpSpPr>
            <a:xfrm>
              <a:off x="0" y="4451294"/>
              <a:ext cx="8255358" cy="2258599"/>
              <a:chOff x="0" y="3389923"/>
              <a:chExt cx="12192000" cy="3468077"/>
            </a:xfrm>
          </p:grpSpPr>
          <p:pic>
            <p:nvPicPr>
              <p:cNvPr id="5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Группа 42"/>
            <p:cNvGrpSpPr/>
            <p:nvPr/>
          </p:nvGrpSpPr>
          <p:grpSpPr>
            <a:xfrm>
              <a:off x="3936642" y="2249007"/>
              <a:ext cx="8255358" cy="2258599"/>
              <a:chOff x="0" y="3389923"/>
              <a:chExt cx="12192000" cy="3468077"/>
            </a:xfrm>
          </p:grpSpPr>
          <p:pic>
            <p:nvPicPr>
              <p:cNvPr id="4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3936642" y="4451294"/>
              <a:ext cx="8255358" cy="2258599"/>
              <a:chOff x="0" y="3389923"/>
              <a:chExt cx="12192000" cy="3468077"/>
            </a:xfrm>
          </p:grpSpPr>
          <p:pic>
            <p:nvPicPr>
              <p:cNvPr id="4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505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2294084"/>
            <a:ext cx="12192000" cy="4460886"/>
            <a:chOff x="0" y="2249007"/>
            <a:chExt cx="12192000" cy="446088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2249007"/>
              <a:ext cx="8255358" cy="2258599"/>
              <a:chOff x="0" y="3389923"/>
              <a:chExt cx="12192000" cy="3468077"/>
            </a:xfrm>
          </p:grpSpPr>
          <p:pic>
            <p:nvPicPr>
              <p:cNvPr id="3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0" y="4451294"/>
              <a:ext cx="8255358" cy="2258599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3936642" y="2249007"/>
              <a:ext cx="8255358" cy="2258599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3936642" y="4451294"/>
              <a:ext cx="8255358" cy="2258599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03031" y="250143"/>
            <a:ext cx="12088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	На чаепитии у Мальвины куклы съели 16 кексов с изюмом, а лимонных кексов на 5 меньше. Сколько всего кексов съели куклы?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638" y="1500915"/>
            <a:ext cx="6109001" cy="19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2397114"/>
            <a:ext cx="12192000" cy="4460886"/>
            <a:chOff x="0" y="2249007"/>
            <a:chExt cx="12192000" cy="446088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2249007"/>
              <a:ext cx="8255358" cy="2258599"/>
              <a:chOff x="0" y="3389923"/>
              <a:chExt cx="12192000" cy="3468077"/>
            </a:xfrm>
          </p:grpSpPr>
          <p:pic>
            <p:nvPicPr>
              <p:cNvPr id="3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0" y="4451294"/>
              <a:ext cx="8255358" cy="2258599"/>
              <a:chOff x="0" y="3389923"/>
              <a:chExt cx="12192000" cy="3468077"/>
            </a:xfrm>
          </p:grpSpPr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3936642" y="2249007"/>
              <a:ext cx="8255358" cy="2258599"/>
              <a:chOff x="0" y="3389923"/>
              <a:chExt cx="12192000" cy="3468077"/>
            </a:xfrm>
          </p:grpSpPr>
          <p:pic>
            <p:nvPicPr>
              <p:cNvPr id="2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3936642" y="4451294"/>
              <a:ext cx="8255358" cy="2258599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1" t="7512" r="10324" b="83474"/>
          <a:stretch/>
        </p:blipFill>
        <p:spPr>
          <a:xfrm>
            <a:off x="0" y="0"/>
            <a:ext cx="12192000" cy="1834535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0" y="1766049"/>
            <a:ext cx="12192000" cy="4460886"/>
            <a:chOff x="0" y="2249007"/>
            <a:chExt cx="12192000" cy="446088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0" y="2249007"/>
              <a:ext cx="8255358" cy="2258599"/>
              <a:chOff x="0" y="3389923"/>
              <a:chExt cx="12192000" cy="3468077"/>
            </a:xfrm>
          </p:grpSpPr>
          <p:pic>
            <p:nvPicPr>
              <p:cNvPr id="5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Группа 38"/>
            <p:cNvGrpSpPr/>
            <p:nvPr/>
          </p:nvGrpSpPr>
          <p:grpSpPr>
            <a:xfrm>
              <a:off x="0" y="4451294"/>
              <a:ext cx="8255358" cy="2258599"/>
              <a:chOff x="0" y="3389923"/>
              <a:chExt cx="12192000" cy="3468077"/>
            </a:xfrm>
          </p:grpSpPr>
          <p:pic>
            <p:nvPicPr>
              <p:cNvPr id="5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Группа 39"/>
            <p:cNvGrpSpPr/>
            <p:nvPr/>
          </p:nvGrpSpPr>
          <p:grpSpPr>
            <a:xfrm>
              <a:off x="3936642" y="2249007"/>
              <a:ext cx="8255358" cy="2258599"/>
              <a:chOff x="0" y="3389923"/>
              <a:chExt cx="12192000" cy="3468077"/>
            </a:xfrm>
          </p:grpSpPr>
          <p:pic>
            <p:nvPicPr>
              <p:cNvPr id="4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Группа 40"/>
            <p:cNvGrpSpPr/>
            <p:nvPr/>
          </p:nvGrpSpPr>
          <p:grpSpPr>
            <a:xfrm>
              <a:off x="3936642" y="4451294"/>
              <a:ext cx="8255358" cy="2258599"/>
              <a:chOff x="0" y="3389923"/>
              <a:chExt cx="12192000" cy="3468077"/>
            </a:xfrm>
          </p:grpSpPr>
          <p:pic>
            <p:nvPicPr>
              <p:cNvPr id="4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http://korolev-mama.ru/media/zoo/images/v-gostyah-u-malvini_796830cf364bb800f7e3144f3e4fcb8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9732" y="4366906"/>
            <a:ext cx="1952268" cy="24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2017-12-10T06:25:06Z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