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76" r:id="rId3"/>
    <p:sldId id="410" r:id="rId4"/>
    <p:sldId id="411" r:id="rId5"/>
    <p:sldId id="370" r:id="rId6"/>
    <p:sldId id="412" r:id="rId7"/>
    <p:sldId id="413" r:id="rId8"/>
    <p:sldId id="414" r:id="rId9"/>
    <p:sldId id="406" r:id="rId10"/>
    <p:sldId id="274" r:id="rId11"/>
    <p:sldId id="275" r:id="rId12"/>
    <p:sldId id="25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66CCFF"/>
    <a:srgbClr val="FF66FF"/>
    <a:srgbClr val="9393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14965-4498-4589-93A8-8666DD00F47E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41CE0-30A1-40DB-B37D-5142BD9C76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2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7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8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0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2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99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8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6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6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3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3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D41AB-34C2-4E7B-9213-C5A7781AAA3A}" type="datetimeFigureOut">
              <a:rPr lang="ru-RU" smtClean="0"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E101D-F564-4F21-857B-2093721E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02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501" t="26399" r="18806" b="16056"/>
          <a:stretch/>
        </p:blipFill>
        <p:spPr>
          <a:xfrm>
            <a:off x="653144" y="0"/>
            <a:ext cx="10319657" cy="685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0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4" t="47139" r="50330" b="21171"/>
          <a:stretch/>
        </p:blipFill>
        <p:spPr>
          <a:xfrm>
            <a:off x="1262077" y="3303430"/>
            <a:ext cx="2249510" cy="309093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Вспомните, что мы сегодня делали на уроке.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Что вам особенно понравилось?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Что показалось немного трудным?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Вспомните, что мы сегодня делали на уроке.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030569" y="1436034"/>
            <a:ext cx="7139190" cy="1719290"/>
          </a:xfrm>
          <a:prstGeom prst="wedgeRoundRectCallout">
            <a:avLst>
              <a:gd name="adj1" fmla="val -34565"/>
              <a:gd name="adj2" fmla="val 100489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Спасибо, ребята, за урок!</a:t>
            </a:r>
          </a:p>
          <a:p>
            <a:pPr lvl="1" algn="ctr"/>
            <a:r>
              <a:rPr lang="ru-RU" sz="4000" dirty="0" smtClean="0">
                <a:solidFill>
                  <a:schemeClr val="tx1"/>
                </a:solidFill>
              </a:rPr>
              <a:t>До новых встреч!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665" y="528034"/>
            <a:ext cx="9691353" cy="2123658"/>
          </a:xfrm>
          <a:prstGeom prst="rect">
            <a:avLst/>
          </a:prstGeom>
          <a:noFill/>
          <a:ln w="76200">
            <a:solidFill>
              <a:srgbClr val="99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задание:</a:t>
            </a:r>
          </a:p>
          <a:p>
            <a:pPr algn="ctr"/>
            <a:r>
              <a:rPr lang="ru-RU" sz="6600" dirty="0" smtClean="0"/>
              <a:t>С. </a:t>
            </a:r>
            <a:r>
              <a:rPr lang="ru-RU" sz="6600" smtClean="0"/>
              <a:t>190-193 наизусть</a:t>
            </a:r>
            <a:endParaRPr lang="ru-RU" sz="6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4" t="47139" r="50330" b="21171"/>
          <a:stretch/>
        </p:blipFill>
        <p:spPr>
          <a:xfrm>
            <a:off x="4947007" y="3435536"/>
            <a:ext cx="2366671" cy="32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527" y="4043965"/>
            <a:ext cx="1972833" cy="2685245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1651" y="4043964"/>
            <a:ext cx="1701442" cy="2685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31" y="4043965"/>
            <a:ext cx="1756386" cy="2685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84" y="4043964"/>
            <a:ext cx="2629302" cy="2685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2" y="3420076"/>
            <a:ext cx="2114762" cy="3309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25" y="825407"/>
            <a:ext cx="2660842" cy="2594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13" y="747554"/>
            <a:ext cx="2807310" cy="2672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16" y="931322"/>
            <a:ext cx="2572595" cy="2488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4" t="47139" r="50330" b="21171"/>
          <a:stretch/>
        </p:blipFill>
        <p:spPr>
          <a:xfrm>
            <a:off x="656770" y="329146"/>
            <a:ext cx="2249510" cy="3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270457" y="310075"/>
            <a:ext cx="11578106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Сегодня мы начинаем знакомиться с произведениями нового раздела. Прочитайте его название.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279" t="35344" r="29643" b="15713"/>
          <a:stretch/>
        </p:blipFill>
        <p:spPr>
          <a:xfrm>
            <a:off x="669702" y="1828800"/>
            <a:ext cx="7160652" cy="4796775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70457" y="310074"/>
            <a:ext cx="11578106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Какой похожий раздел уже нам встречался?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70457" y="310074"/>
            <a:ext cx="11578106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Чем различаются осень и зима?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70457" y="310073"/>
            <a:ext cx="11578106" cy="1170995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Чем вам нравится зима?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23" y="1507153"/>
            <a:ext cx="2201777" cy="22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oldwallpapers.com/uploads/posts/free-winter-wallpaper-download/free_winter_wallpaper_download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348" t="16154" r="34096" b="6382"/>
          <a:stretch/>
        </p:blipFill>
        <p:spPr>
          <a:xfrm>
            <a:off x="0" y="0"/>
            <a:ext cx="5283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851" t="17437" r="34926" b="6839"/>
          <a:stretch/>
        </p:blipFill>
        <p:spPr>
          <a:xfrm>
            <a:off x="371060" y="0"/>
            <a:ext cx="5512652" cy="6858000"/>
          </a:xfrm>
          <a:prstGeom prst="rect">
            <a:avLst/>
          </a:prstGeom>
        </p:spPr>
      </p:pic>
      <p:pic>
        <p:nvPicPr>
          <p:cNvPr id="3074" name="Picture 2" descr="https://www.buhonline.ru/forum/resource.ashx?a=9498&amp;name=%D0%97%D0%B8%D0%BC%D0%B0%20%D0%BD%D0%B0%20%D1%84%D0%BE%D1%80%D1%83%D0%BC%D0%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t="15210" r="818" b="5007"/>
          <a:stretch/>
        </p:blipFill>
        <p:spPr bwMode="auto">
          <a:xfrm>
            <a:off x="6587848" y="3627437"/>
            <a:ext cx="5214870" cy="323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1.wp.com/i063.radikal.ru/0911/ff/eebeb61044d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61" y="134398"/>
            <a:ext cx="4217643" cy="33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437938" y="168027"/>
            <a:ext cx="11397802" cy="707363"/>
          </a:xfrm>
          <a:prstGeom prst="wedgeRoundRectCallout">
            <a:avLst>
              <a:gd name="adj1" fmla="val 42079"/>
              <a:gd name="adj2" fmla="val 91440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000" dirty="0" smtClean="0">
                <a:solidFill>
                  <a:schemeClr val="tx1"/>
                </a:solidFill>
              </a:rPr>
              <a:t>Авторы, с чьими произведениями мы сегодня познакомимся.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401079" y="5572077"/>
            <a:ext cx="6478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Иван Алексеевич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Бунин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3657" y="5572077"/>
            <a:ext cx="6478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Константин Дмитриевич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Бальмонт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tunnel.ru/media/images/2017-06/post/107611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9" y="1313021"/>
            <a:ext cx="3286795" cy="409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ixnetm.ru/uploads/images/k/_/b/k_balmont_a_dubrovskij_belij_lebed_konstantin_balm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88" y="1313021"/>
            <a:ext cx="4419013" cy="409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43598" y="5572077"/>
            <a:ext cx="6478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Яков Лазаревич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Аким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http://storage6.static.itmages.ru/i/16/0415/h_1460706279_6905515_a2bfcf8b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01" y="1313021"/>
            <a:ext cx="2999866" cy="409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183" y="875390"/>
            <a:ext cx="1175034" cy="15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3.goodfon.ru/original/1920x1080/d/61/osen-zima-priroda-derevia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имним холодом пахнул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3802" y="5352246"/>
            <a:ext cx="971282" cy="9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2mpw4clsv518j.cloudfront.net/photos/Huma_Saeed/p1aoismj69ad1arvcdog0qhcl9-f8bbf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ветло-пушистая снежинка бел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4868" y="5352245"/>
            <a:ext cx="971282" cy="9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4.goodfon.ru/original/1600x900/5/24/winter-little-girls-snow-malenkaia-devochka-zima-sneg-kurt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тром кот принёс на лапа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6377" y="5313608"/>
            <a:ext cx="1021724" cy="10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88889" y="193719"/>
            <a:ext cx="11440734" cy="1100608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Сравните все стихотворения, которые мы прочитали на уроке. Одинаково ли изображён первый снег?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80" y="1294327"/>
            <a:ext cx="1972833" cy="2685245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88889" y="193719"/>
            <a:ext cx="11440734" cy="1100608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Какое стихотворение вам больше всего понравилось? Почему?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88889" y="193719"/>
            <a:ext cx="11440734" cy="1100608"/>
          </a:xfrm>
          <a:prstGeom prst="wedgeRoundRectCallout">
            <a:avLst>
              <a:gd name="adj1" fmla="val 43925"/>
              <a:gd name="adj2" fmla="val 1120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600" dirty="0" smtClean="0">
                <a:solidFill>
                  <a:schemeClr val="tx1"/>
                </a:solidFill>
              </a:rPr>
              <a:t>Какие строчки вам особенно понравились?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8194" name="Picture 2" descr="https://www.chitalnya.ru/upload2/915/c8c30beadfc73b707b7616ba99dec3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90" y="1560780"/>
            <a:ext cx="5375247" cy="5297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126</Words>
  <Application>Microsoft Office PowerPoint</Application>
  <PresentationFormat>Широкоэкранный</PresentationFormat>
  <Paragraphs>22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Пеньковская</dc:creator>
  <cp:lastModifiedBy>Татьяна Пеньковская</cp:lastModifiedBy>
  <cp:revision>1027</cp:revision>
  <dcterms:created xsi:type="dcterms:W3CDTF">2017-07-16T12:55:52Z</dcterms:created>
  <dcterms:modified xsi:type="dcterms:W3CDTF">2017-12-17T15:17:10Z</dcterms:modified>
</cp:coreProperties>
</file>