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6" r:id="rId3"/>
    <p:sldId id="370" r:id="rId4"/>
    <p:sldId id="408" r:id="rId5"/>
    <p:sldId id="369" r:id="rId6"/>
    <p:sldId id="371" r:id="rId7"/>
    <p:sldId id="406" r:id="rId8"/>
    <p:sldId id="410" r:id="rId9"/>
    <p:sldId id="409" r:id="rId10"/>
    <p:sldId id="274" r:id="rId11"/>
    <p:sldId id="275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66CCFF"/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665" y="528034"/>
            <a:ext cx="9691353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176 - 185 </a:t>
            </a:r>
            <a:r>
              <a:rPr lang="ru-RU" sz="6600" dirty="0" err="1" smtClean="0"/>
              <a:t>чит</a:t>
            </a:r>
            <a:r>
              <a:rPr lang="ru-RU" sz="66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7007" y="3435536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torage.ufamama.ru/images/cache/rowimages/22167c8c-bb34-497c-a9a9-0811ec55f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181">
            <a:off x="420101" y="1886628"/>
            <a:ext cx="2701082" cy="37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70457" y="310075"/>
            <a:ext cx="11578106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произведениями какого раздела учебника мы знакомимся на уроках?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0457" y="310075"/>
            <a:ext cx="11578106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произведения мы уже прочитали?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topmachine.ru/fotografii/murzilka-detskiy-jurnal-10143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91">
            <a:off x="2754329" y="2708378"/>
            <a:ext cx="2754689" cy="37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riknigi.ru/wp-content/uploads/2015/09/75vZ4BSEFW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90" y="1777282"/>
            <a:ext cx="2264820" cy="30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4geo.ru/images/personal-pages-share/1165243364/gallery/1397385367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5462" r="1550"/>
          <a:stretch/>
        </p:blipFill>
        <p:spPr bwMode="auto">
          <a:xfrm rot="20838748">
            <a:off x="7796337" y="2997253"/>
            <a:ext cx="2508403" cy="35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223" y="1507153"/>
            <a:ext cx="2201777" cy="22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09094" y="181279"/>
            <a:ext cx="11397802" cy="707363"/>
          </a:xfrm>
          <a:prstGeom prst="wedgeRoundRectCallout">
            <a:avLst>
              <a:gd name="adj1" fmla="val 3940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000" dirty="0" smtClean="0">
                <a:solidFill>
                  <a:schemeClr val="tx1"/>
                </a:solidFill>
              </a:rPr>
              <a:t>Авторы, с чьими произведениями мы сегодня познакомимся.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26" y="888642"/>
            <a:ext cx="1972833" cy="268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6222" y="5572077"/>
            <a:ext cx="647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Юрий Дмитриевич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209" y="5572077"/>
            <a:ext cx="647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Александр Иванович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Введенский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debri-dv.com/filedata/images_large/9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93" y="1160288"/>
            <a:ext cx="3308842" cy="441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yl.ru/misc/i/ai/301462/16765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20" y="1160287"/>
            <a:ext cx="2871578" cy="4411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Узнаем значения некоторых слов.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19896"/>
            <a:ext cx="1972833" cy="2685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89" y="1114629"/>
            <a:ext cx="942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Пятак </a:t>
            </a:r>
            <a:r>
              <a:rPr lang="ru-RU" sz="3200" dirty="0" smtClean="0"/>
              <a:t>-  монета в 5 копеек или 5 рублей.</a:t>
            </a:r>
          </a:p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Кушак </a:t>
            </a:r>
            <a:r>
              <a:rPr lang="ru-RU" sz="3200" dirty="0" smtClean="0"/>
              <a:t>- </a:t>
            </a:r>
            <a:r>
              <a:rPr lang="ru-RU" sz="3200" dirty="0" smtClean="0">
                <a:cs typeface="Arial" panose="020B0604020202020204" pitchFamily="34" charset="0"/>
              </a:rPr>
              <a:t>широкий и длинный пояс из материи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Чудак </a:t>
            </a:r>
            <a:r>
              <a:rPr lang="ru-RU" sz="3200" dirty="0" smtClean="0"/>
              <a:t>- странный человек.</a:t>
            </a:r>
          </a:p>
        </p:txBody>
      </p:sp>
      <p:pic>
        <p:nvPicPr>
          <p:cNvPr id="6146" name="Picture 2" descr="https://cs2.livemaster.ru/storage/36/27/10084d40d5f88f553d54d3e7c3yx--russkij-stil-poyas-kushak-dlya-narodn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77" y="2150772"/>
            <a:ext cx="3013146" cy="45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88875" y="1138810"/>
            <a:ext cx="3275587" cy="3330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214647" y="270992"/>
            <a:ext cx="11546728" cy="1128267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стихотворение «Чудаки».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90" y="1559512"/>
            <a:ext cx="2572595" cy="2488754"/>
          </a:xfrm>
          <a:prstGeom prst="rect">
            <a:avLst/>
          </a:prstGeom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214647" y="270992"/>
            <a:ext cx="11546728" cy="1128267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Какая беда произошла на базаре с чудаками?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14647" y="270991"/>
            <a:ext cx="11546728" cy="1128267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думаете, ситуация, о которой рассказывает автор: весёлая, грустная, забавная, поучительная?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14647" y="270990"/>
            <a:ext cx="11546728" cy="1128267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Соответствует ли название стихотворения его содержанию?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nlampa.ru/wp-content/uploads/2014/11/1367118404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9" y="1559512"/>
            <a:ext cx="3875511" cy="52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14647" y="270992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название ещё одного стихотворения.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Его автор - А.И. Введенский.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58" y="1300765"/>
            <a:ext cx="1756386" cy="2685244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214647" y="270991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стихотворение.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Какие чувства возникают у вас при слушании?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14647" y="270991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Определите характер Пети.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 чём заключалась учёность Пети?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14647" y="270991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надо прочитать название стихотворения: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восхищением, с усмешкой, с грустью?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14647" y="270990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бы вы ответили на вопросы детей из стихотворения?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825" t="26365" r="59140" b="9727"/>
          <a:stretch/>
        </p:blipFill>
        <p:spPr>
          <a:xfrm>
            <a:off x="1777284" y="1396999"/>
            <a:ext cx="2356834" cy="52810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3926" t="17033" r="28158" b="6030"/>
          <a:stretch/>
        </p:blipFill>
        <p:spPr>
          <a:xfrm>
            <a:off x="4736489" y="1396999"/>
            <a:ext cx="2160379" cy="5215942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214647" y="270989"/>
            <a:ext cx="11546728" cy="1029773"/>
          </a:xfrm>
          <a:prstGeom prst="wedgeRoundRectCallout">
            <a:avLst>
              <a:gd name="adj1" fmla="val 33789"/>
              <a:gd name="adj2" fmla="val 11620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Встречались ли вам люди, похожие на Петю?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Прочитаем ещё одно стихотворение А. Введенского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80" y="1294327"/>
            <a:ext cx="1972833" cy="2685245"/>
          </a:xfrm>
          <a:prstGeom prst="rect">
            <a:avLst/>
          </a:prstGeom>
        </p:spPr>
      </p:pic>
      <p:pic>
        <p:nvPicPr>
          <p:cNvPr id="4102" name="Picture 6" descr="http://illustrators.ru/uploads/illustration/image/882695/main_%D0%9B%D0%9E%D0%A8%D0%90%D0%94%D0%9A%D0%90_%D0%B2%D0%B2%D0%B5%D0%B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2" y="1129898"/>
            <a:ext cx="5562644" cy="395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llustrators.ru/uploads/illustration/image/882696/main_%D0%9B%D0%9E%D0%A8%D0%90%D0%94%D0%9A%D0%90_%D0%B2%D0%B2%D0%B5%D0%B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6" y="2954063"/>
            <a:ext cx="5255854" cy="373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Понравилось ли вам стихотворение?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88889" y="193719"/>
            <a:ext cx="11440734" cy="72068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Придумайте вопросы к стихотворению.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k2.bikstart.ru/upload/iblock/ef0/ef0168cd5a6d15a02163ba1eb2643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8" y="1123256"/>
            <a:ext cx="381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922" y="337645"/>
            <a:ext cx="1756386" cy="2685244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6839" y="208856"/>
            <a:ext cx="6954594" cy="64394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Напишем проверочную работу.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219" t="17209" r="36373" b="12016"/>
          <a:stretch/>
        </p:blipFill>
        <p:spPr>
          <a:xfrm>
            <a:off x="1107583" y="-1073"/>
            <a:ext cx="489613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031" t="20027" r="37363" b="9375"/>
          <a:stretch/>
        </p:blipFill>
        <p:spPr>
          <a:xfrm>
            <a:off x="6003718" y="-1073"/>
            <a:ext cx="4943324" cy="68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237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1006</cp:revision>
  <dcterms:created xsi:type="dcterms:W3CDTF">2017-07-16T12:55:52Z</dcterms:created>
  <dcterms:modified xsi:type="dcterms:W3CDTF">2017-12-10T06:29:17Z</dcterms:modified>
</cp:coreProperties>
</file>