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5" r:id="rId3"/>
    <p:sldId id="438" r:id="rId4"/>
    <p:sldId id="310" r:id="rId5"/>
    <p:sldId id="299" r:id="rId6"/>
    <p:sldId id="388" r:id="rId7"/>
    <p:sldId id="353" r:id="rId8"/>
    <p:sldId id="439" r:id="rId9"/>
    <p:sldId id="440" r:id="rId10"/>
    <p:sldId id="426" r:id="rId11"/>
    <p:sldId id="427" r:id="rId12"/>
    <p:sldId id="447" r:id="rId13"/>
    <p:sldId id="442" r:id="rId14"/>
    <p:sldId id="443" r:id="rId15"/>
    <p:sldId id="425" r:id="rId16"/>
    <p:sldId id="441" r:id="rId17"/>
    <p:sldId id="428" r:id="rId18"/>
    <p:sldId id="444" r:id="rId19"/>
    <p:sldId id="445" r:id="rId20"/>
    <p:sldId id="446" r:id="rId21"/>
    <p:sldId id="448" r:id="rId22"/>
    <p:sldId id="433" r:id="rId23"/>
    <p:sldId id="449" r:id="rId24"/>
    <p:sldId id="450" r:id="rId25"/>
    <p:sldId id="451" r:id="rId26"/>
    <p:sldId id="452" r:id="rId27"/>
    <p:sldId id="453" r:id="rId28"/>
    <p:sldId id="454" r:id="rId29"/>
    <p:sldId id="406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1" clrIdx="0">
    <p:extLst>
      <p:ext uri="{19B8F6BF-5375-455C-9EA6-DF929625EA0E}">
        <p15:presenceInfo xmlns:p15="http://schemas.microsoft.com/office/powerpoint/2012/main" userId="712bf1a5e5d26e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FFFFFF"/>
    <a:srgbClr val="FF0000"/>
    <a:srgbClr val="EEEED1"/>
    <a:srgbClr val="EC675A"/>
    <a:srgbClr val="EA6554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rgbClr val="AFDC7E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наземный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водный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воздушный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E1DCD454-9751-4A2E-BA5F-97EC85E7EA9E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подземный</a:t>
          </a:r>
          <a:endParaRPr lang="ru-RU" dirty="0"/>
        </a:p>
      </dgm:t>
    </dgm:pt>
    <dgm:pt modelId="{9CBF0861-410D-4D4C-9425-D8B4CDD7B464}" type="parTrans" cxnId="{2EBED89F-6D4A-4426-AD40-38D281771961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1A79605-48D0-4E14-9DB1-B07615BBF257}" type="sibTrans" cxnId="{2EBED89F-6D4A-4426-AD40-38D281771961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4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4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4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4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4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4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4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4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3D012BD5-7329-47E8-A4E4-7002AD91EC85}" type="pres">
      <dgm:prSet presAssocID="{9CBF0861-410D-4D4C-9425-D8B4CDD7B464}" presName="Name37" presStyleLbl="parChTrans1D2" presStyleIdx="3" presStyleCnt="4"/>
      <dgm:spPr/>
    </dgm:pt>
    <dgm:pt modelId="{07B86B03-AEE2-4A53-8B15-02EDABF5BA9D}" type="pres">
      <dgm:prSet presAssocID="{E1DCD454-9751-4A2E-BA5F-97EC85E7EA9E}" presName="hierRoot2" presStyleCnt="0">
        <dgm:presLayoutVars>
          <dgm:hierBranch val="init"/>
        </dgm:presLayoutVars>
      </dgm:prSet>
      <dgm:spPr/>
    </dgm:pt>
    <dgm:pt modelId="{89BAF35E-8850-4048-B969-58BB9E0FF06A}" type="pres">
      <dgm:prSet presAssocID="{E1DCD454-9751-4A2E-BA5F-97EC85E7EA9E}" presName="rootComposite" presStyleCnt="0"/>
      <dgm:spPr/>
    </dgm:pt>
    <dgm:pt modelId="{16B58122-D9DF-4514-998E-29F221EEC4F5}" type="pres">
      <dgm:prSet presAssocID="{E1DCD454-9751-4A2E-BA5F-97EC85E7EA9E}" presName="rootText" presStyleLbl="node2" presStyleIdx="3" presStyleCnt="4">
        <dgm:presLayoutVars>
          <dgm:chPref val="3"/>
        </dgm:presLayoutVars>
      </dgm:prSet>
      <dgm:spPr/>
    </dgm:pt>
    <dgm:pt modelId="{5FEA9108-C597-411B-A486-31340F498EF6}" type="pres">
      <dgm:prSet presAssocID="{E1DCD454-9751-4A2E-BA5F-97EC85E7EA9E}" presName="rootConnector" presStyleLbl="node2" presStyleIdx="3" presStyleCnt="4"/>
      <dgm:spPr/>
    </dgm:pt>
    <dgm:pt modelId="{F41CA9A8-A50D-4D90-91BE-BE11D62BE522}" type="pres">
      <dgm:prSet presAssocID="{E1DCD454-9751-4A2E-BA5F-97EC85E7EA9E}" presName="hierChild4" presStyleCnt="0"/>
      <dgm:spPr/>
    </dgm:pt>
    <dgm:pt modelId="{267B819F-D158-4FDB-9A94-D6E68E0ECA1C}" type="pres">
      <dgm:prSet presAssocID="{E1DCD454-9751-4A2E-BA5F-97EC85E7EA9E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DFD86A0E-1B44-4B45-8F68-3F630DD05998}" type="presOf" srcId="{146C8FDF-9333-4DF0-9392-B8ECACA5251F}" destId="{DB070691-EB27-400F-8493-8972F0320414}" srcOrd="0" destOrd="0" presId="urn:microsoft.com/office/officeart/2005/8/layout/orgChart1"/>
    <dgm:cxn modelId="{58BC8EB1-F06A-4954-A126-3B56798994D2}" type="presOf" srcId="{4CA52748-89BE-466B-BD85-AE1F1043BF15}" destId="{F7BA9830-A5E8-40C6-8095-D7163D2E5070}" srcOrd="0" destOrd="0" presId="urn:microsoft.com/office/officeart/2005/8/layout/orgChart1"/>
    <dgm:cxn modelId="{A94581DD-8B6E-48D7-97A0-BB14F38F72F5}" type="presOf" srcId="{F4CDA467-8B66-4C85-9EBC-10357E0D638C}" destId="{A8F77E6C-ADFF-4D8D-8856-EC9C0346E9EF}" srcOrd="1" destOrd="0" presId="urn:microsoft.com/office/officeart/2005/8/layout/orgChart1"/>
    <dgm:cxn modelId="{5507C14D-6129-48EC-AA43-2F540D6B1B2C}" type="presOf" srcId="{F4CDA467-8B66-4C85-9EBC-10357E0D638C}" destId="{9B828D56-6FEE-4747-92CE-73A70E65DD7B}" srcOrd="0" destOrd="0" presId="urn:microsoft.com/office/officeart/2005/8/layout/orgChart1"/>
    <dgm:cxn modelId="{B8D9D3AF-E5A8-4417-B004-3A4B6624B9A7}" type="presOf" srcId="{5C56C869-5345-4188-B2E2-88F21D8C4189}" destId="{B9CEA8A8-5AC6-4641-91A8-4078663F5AC3}" srcOrd="1" destOrd="0" presId="urn:microsoft.com/office/officeart/2005/8/layout/orgChart1"/>
    <dgm:cxn modelId="{72BCB1D5-D025-4B2E-8342-C2ADD9382DAB}" type="presOf" srcId="{E1DCD454-9751-4A2E-BA5F-97EC85E7EA9E}" destId="{5FEA9108-C597-411B-A486-31340F498EF6}" srcOrd="1" destOrd="0" presId="urn:microsoft.com/office/officeart/2005/8/layout/orgChart1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622F8EF2-5285-4BEA-BCFB-15A2CE4E83D5}" type="presOf" srcId="{B3DDC86F-B64D-4177-9617-C9B06CBEC8F8}" destId="{D74BEA82-ABDD-4D19-80B5-5E392459F00A}" srcOrd="0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5FD9A26C-C35F-440F-96A9-BF9D2710A455}" type="presOf" srcId="{E1DCD454-9751-4A2E-BA5F-97EC85E7EA9E}" destId="{16B58122-D9DF-4514-998E-29F221EEC4F5}" srcOrd="0" destOrd="0" presId="urn:microsoft.com/office/officeart/2005/8/layout/orgChart1"/>
    <dgm:cxn modelId="{6E175F55-649C-4A07-B593-0EAB247527CF}" type="presOf" srcId="{4CA52748-89BE-466B-BD85-AE1F1043BF15}" destId="{BB664B08-58B3-4C32-BF34-BC930120B5BF}" srcOrd="1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8A13F68B-792F-40F7-AEF6-49AA8753ECBD}" type="presOf" srcId="{D4DA532F-9E25-4E77-9F28-5A483655CF9B}" destId="{62912AEF-2E88-4A5D-B78E-F25ACD108DAC}" srcOrd="0" destOrd="0" presId="urn:microsoft.com/office/officeart/2005/8/layout/orgChart1"/>
    <dgm:cxn modelId="{2A0460F9-BF44-4CAB-AB6C-63029E9EDB9A}" type="presOf" srcId="{E6F7BFF2-A6FF-4C1F-8ADC-1F8B184377CA}" destId="{87D2B5AF-D0FC-4041-B920-77DB852CF710}" srcOrd="0" destOrd="0" presId="urn:microsoft.com/office/officeart/2005/8/layout/orgChart1"/>
    <dgm:cxn modelId="{CB0CE0C8-BACB-495E-9F33-DD74518DDEDB}" type="presOf" srcId="{5C56C869-5345-4188-B2E2-88F21D8C4189}" destId="{B01E303F-E262-4842-8E0A-D77ABC3AD859}" srcOrd="0" destOrd="0" presId="urn:microsoft.com/office/officeart/2005/8/layout/orgChart1"/>
    <dgm:cxn modelId="{0E6C920C-8426-41ED-A16C-82F3798DA8E8}" type="presOf" srcId="{9CBF0861-410D-4D4C-9425-D8B4CDD7B464}" destId="{3D012BD5-7329-47E8-A4E4-7002AD91EC85}" srcOrd="0" destOrd="0" presId="urn:microsoft.com/office/officeart/2005/8/layout/orgChart1"/>
    <dgm:cxn modelId="{15E20544-DFEF-411D-9BC0-CC01557498F3}" type="presOf" srcId="{D4DA532F-9E25-4E77-9F28-5A483655CF9B}" destId="{B765FF33-E67B-475B-92BE-18A834922583}" srcOrd="1" destOrd="0" presId="urn:microsoft.com/office/officeart/2005/8/layout/orgChart1"/>
    <dgm:cxn modelId="{2EBED89F-6D4A-4426-AD40-38D281771961}" srcId="{D4DA532F-9E25-4E77-9F28-5A483655CF9B}" destId="{E1DCD454-9751-4A2E-BA5F-97EC85E7EA9E}" srcOrd="3" destOrd="0" parTransId="{9CBF0861-410D-4D4C-9425-D8B4CDD7B464}" sibTransId="{51A79605-48D0-4E14-9DB1-B07615BBF257}"/>
    <dgm:cxn modelId="{18D0113A-6E0A-4BB0-B787-1D9E5C797F1D}" type="presOf" srcId="{ABAA669F-8AFD-4C93-AEA1-33C051FE891A}" destId="{09669263-F830-444C-B538-BD6587796742}" srcOrd="0" destOrd="0" presId="urn:microsoft.com/office/officeart/2005/8/layout/orgChart1"/>
    <dgm:cxn modelId="{7AB5F3EA-BCD8-44E6-88E9-24DB822210FA}" type="presParOf" srcId="{D74BEA82-ABDD-4D19-80B5-5E392459F00A}" destId="{2225D497-F0F4-4913-9000-DE4D5C258E93}" srcOrd="0" destOrd="0" presId="urn:microsoft.com/office/officeart/2005/8/layout/orgChart1"/>
    <dgm:cxn modelId="{5DC75B06-CBA5-4577-B5D0-F8883733E0B4}" type="presParOf" srcId="{2225D497-F0F4-4913-9000-DE4D5C258E93}" destId="{F777ABF1-AF97-4A9E-BA43-A8A9D9107174}" srcOrd="0" destOrd="0" presId="urn:microsoft.com/office/officeart/2005/8/layout/orgChart1"/>
    <dgm:cxn modelId="{10CB31BE-E3CD-449E-9678-B57D45FD3E3E}" type="presParOf" srcId="{F777ABF1-AF97-4A9E-BA43-A8A9D9107174}" destId="{62912AEF-2E88-4A5D-B78E-F25ACD108DAC}" srcOrd="0" destOrd="0" presId="urn:microsoft.com/office/officeart/2005/8/layout/orgChart1"/>
    <dgm:cxn modelId="{E5BB04D3-A7D2-4952-AAB5-DBD3BFE27998}" type="presParOf" srcId="{F777ABF1-AF97-4A9E-BA43-A8A9D9107174}" destId="{B765FF33-E67B-475B-92BE-18A834922583}" srcOrd="1" destOrd="0" presId="urn:microsoft.com/office/officeart/2005/8/layout/orgChart1"/>
    <dgm:cxn modelId="{0013F12D-8A2E-46BF-8657-3BE6294993FC}" type="presParOf" srcId="{2225D497-F0F4-4913-9000-DE4D5C258E93}" destId="{163264FF-FFAC-4E0F-A5E0-D02ABD283734}" srcOrd="1" destOrd="0" presId="urn:microsoft.com/office/officeart/2005/8/layout/orgChart1"/>
    <dgm:cxn modelId="{77E27705-E1CE-4F0F-B0EC-10C6D6209874}" type="presParOf" srcId="{163264FF-FFAC-4E0F-A5E0-D02ABD283734}" destId="{09669263-F830-444C-B538-BD6587796742}" srcOrd="0" destOrd="0" presId="urn:microsoft.com/office/officeart/2005/8/layout/orgChart1"/>
    <dgm:cxn modelId="{1C5BC7DE-F284-4F5B-A43F-B6F305C08BA6}" type="presParOf" srcId="{163264FF-FFAC-4E0F-A5E0-D02ABD283734}" destId="{9BA8964C-4860-4570-9C26-8A32E8110577}" srcOrd="1" destOrd="0" presId="urn:microsoft.com/office/officeart/2005/8/layout/orgChart1"/>
    <dgm:cxn modelId="{0FF75BB0-298C-40A2-932D-0709F0726880}" type="presParOf" srcId="{9BA8964C-4860-4570-9C26-8A32E8110577}" destId="{4AB56479-60F8-4015-944A-46B5105DD1ED}" srcOrd="0" destOrd="0" presId="urn:microsoft.com/office/officeart/2005/8/layout/orgChart1"/>
    <dgm:cxn modelId="{D0AF620B-66D3-4B5A-9E11-F32C87C0348C}" type="presParOf" srcId="{4AB56479-60F8-4015-944A-46B5105DD1ED}" destId="{B01E303F-E262-4842-8E0A-D77ABC3AD859}" srcOrd="0" destOrd="0" presId="urn:microsoft.com/office/officeart/2005/8/layout/orgChart1"/>
    <dgm:cxn modelId="{DECEC657-5528-4E23-9B37-A22E8181EED0}" type="presParOf" srcId="{4AB56479-60F8-4015-944A-46B5105DD1ED}" destId="{B9CEA8A8-5AC6-4641-91A8-4078663F5AC3}" srcOrd="1" destOrd="0" presId="urn:microsoft.com/office/officeart/2005/8/layout/orgChart1"/>
    <dgm:cxn modelId="{3630F861-9A0F-446D-9067-43B1CE66CB5E}" type="presParOf" srcId="{9BA8964C-4860-4570-9C26-8A32E8110577}" destId="{836F8605-1E4F-4CF5-B889-4A62382CAB17}" srcOrd="1" destOrd="0" presId="urn:microsoft.com/office/officeart/2005/8/layout/orgChart1"/>
    <dgm:cxn modelId="{A217B5DF-DB19-4698-A15B-8B108CC8DEB3}" type="presParOf" srcId="{9BA8964C-4860-4570-9C26-8A32E8110577}" destId="{81152FCD-7482-42BD-9E8B-ADA53CED77B0}" srcOrd="2" destOrd="0" presId="urn:microsoft.com/office/officeart/2005/8/layout/orgChart1"/>
    <dgm:cxn modelId="{501D4A7E-F9D1-4CC3-BCE7-A47188DC50C4}" type="presParOf" srcId="{163264FF-FFAC-4E0F-A5E0-D02ABD283734}" destId="{DB070691-EB27-400F-8493-8972F0320414}" srcOrd="2" destOrd="0" presId="urn:microsoft.com/office/officeart/2005/8/layout/orgChart1"/>
    <dgm:cxn modelId="{4614D650-A4DE-44CE-A190-AB56927D3024}" type="presParOf" srcId="{163264FF-FFAC-4E0F-A5E0-D02ABD283734}" destId="{8B5194FD-382B-4B33-8BE7-5D1D9078B2FC}" srcOrd="3" destOrd="0" presId="urn:microsoft.com/office/officeart/2005/8/layout/orgChart1"/>
    <dgm:cxn modelId="{DB7093B3-6905-43F1-BDE2-856BF1DF2E44}" type="presParOf" srcId="{8B5194FD-382B-4B33-8BE7-5D1D9078B2FC}" destId="{07822802-FD94-4BA3-9BD9-67710B340995}" srcOrd="0" destOrd="0" presId="urn:microsoft.com/office/officeart/2005/8/layout/orgChart1"/>
    <dgm:cxn modelId="{0C856E3C-B7AE-4FCB-82AF-F0737500F0BB}" type="presParOf" srcId="{07822802-FD94-4BA3-9BD9-67710B340995}" destId="{F7BA9830-A5E8-40C6-8095-D7163D2E5070}" srcOrd="0" destOrd="0" presId="urn:microsoft.com/office/officeart/2005/8/layout/orgChart1"/>
    <dgm:cxn modelId="{00E7E5E5-0D45-4298-A6BF-C84BE9C2D661}" type="presParOf" srcId="{07822802-FD94-4BA3-9BD9-67710B340995}" destId="{BB664B08-58B3-4C32-BF34-BC930120B5BF}" srcOrd="1" destOrd="0" presId="urn:microsoft.com/office/officeart/2005/8/layout/orgChart1"/>
    <dgm:cxn modelId="{D87CBE24-D4F0-41C6-BD8E-A2EFFB78162C}" type="presParOf" srcId="{8B5194FD-382B-4B33-8BE7-5D1D9078B2FC}" destId="{9241F37D-68B7-41F0-AF79-9EBA3D55BADF}" srcOrd="1" destOrd="0" presId="urn:microsoft.com/office/officeart/2005/8/layout/orgChart1"/>
    <dgm:cxn modelId="{9E61F519-7119-4FD3-95A4-334969CAE9F0}" type="presParOf" srcId="{8B5194FD-382B-4B33-8BE7-5D1D9078B2FC}" destId="{900B5C7F-D74C-43F8-9E10-20F082F2DAE9}" srcOrd="2" destOrd="0" presId="urn:microsoft.com/office/officeart/2005/8/layout/orgChart1"/>
    <dgm:cxn modelId="{3ED66E2A-ADEC-470D-80FF-6B9838003A02}" type="presParOf" srcId="{163264FF-FFAC-4E0F-A5E0-D02ABD283734}" destId="{87D2B5AF-D0FC-4041-B920-77DB852CF710}" srcOrd="4" destOrd="0" presId="urn:microsoft.com/office/officeart/2005/8/layout/orgChart1"/>
    <dgm:cxn modelId="{8D038F09-44F6-4C0F-9A00-C2A0D7359FDD}" type="presParOf" srcId="{163264FF-FFAC-4E0F-A5E0-D02ABD283734}" destId="{513CECBF-2EDF-4B7A-9411-7986902198E8}" srcOrd="5" destOrd="0" presId="urn:microsoft.com/office/officeart/2005/8/layout/orgChart1"/>
    <dgm:cxn modelId="{E2C1F37B-E099-4913-9E16-16F356150352}" type="presParOf" srcId="{513CECBF-2EDF-4B7A-9411-7986902198E8}" destId="{4FB5D614-97F0-4F55-82EF-C6F756F8FCDC}" srcOrd="0" destOrd="0" presId="urn:microsoft.com/office/officeart/2005/8/layout/orgChart1"/>
    <dgm:cxn modelId="{651EE1D2-C6CC-461B-A9D5-3AB4BE371818}" type="presParOf" srcId="{4FB5D614-97F0-4F55-82EF-C6F756F8FCDC}" destId="{9B828D56-6FEE-4747-92CE-73A70E65DD7B}" srcOrd="0" destOrd="0" presId="urn:microsoft.com/office/officeart/2005/8/layout/orgChart1"/>
    <dgm:cxn modelId="{0194AD00-4DDB-4C77-BE90-806E6CB5F989}" type="presParOf" srcId="{4FB5D614-97F0-4F55-82EF-C6F756F8FCDC}" destId="{A8F77E6C-ADFF-4D8D-8856-EC9C0346E9EF}" srcOrd="1" destOrd="0" presId="urn:microsoft.com/office/officeart/2005/8/layout/orgChart1"/>
    <dgm:cxn modelId="{2C9D86DC-25C8-461D-8D2B-9A491AFFECE4}" type="presParOf" srcId="{513CECBF-2EDF-4B7A-9411-7986902198E8}" destId="{6D11A327-F1F4-402A-9332-1E4F771EF941}" srcOrd="1" destOrd="0" presId="urn:microsoft.com/office/officeart/2005/8/layout/orgChart1"/>
    <dgm:cxn modelId="{EC466454-3BC5-4EB4-8619-AEFB778164F6}" type="presParOf" srcId="{513CECBF-2EDF-4B7A-9411-7986902198E8}" destId="{44D7AF04-2D0D-4167-87A2-5BD1A91C9141}" srcOrd="2" destOrd="0" presId="urn:microsoft.com/office/officeart/2005/8/layout/orgChart1"/>
    <dgm:cxn modelId="{3A4CF171-DF1F-4561-8963-0C9931EEA883}" type="presParOf" srcId="{163264FF-FFAC-4E0F-A5E0-D02ABD283734}" destId="{3D012BD5-7329-47E8-A4E4-7002AD91EC85}" srcOrd="6" destOrd="0" presId="urn:microsoft.com/office/officeart/2005/8/layout/orgChart1"/>
    <dgm:cxn modelId="{97684401-46D1-4EEF-AA0E-DE40199AA2C5}" type="presParOf" srcId="{163264FF-FFAC-4E0F-A5E0-D02ABD283734}" destId="{07B86B03-AEE2-4A53-8B15-02EDABF5BA9D}" srcOrd="7" destOrd="0" presId="urn:microsoft.com/office/officeart/2005/8/layout/orgChart1"/>
    <dgm:cxn modelId="{F56CD71F-D11F-4200-B15B-6C609DED3742}" type="presParOf" srcId="{07B86B03-AEE2-4A53-8B15-02EDABF5BA9D}" destId="{89BAF35E-8850-4048-B969-58BB9E0FF06A}" srcOrd="0" destOrd="0" presId="urn:microsoft.com/office/officeart/2005/8/layout/orgChart1"/>
    <dgm:cxn modelId="{C5829704-154D-4576-A127-23E172603BBF}" type="presParOf" srcId="{89BAF35E-8850-4048-B969-58BB9E0FF06A}" destId="{16B58122-D9DF-4514-998E-29F221EEC4F5}" srcOrd="0" destOrd="0" presId="urn:microsoft.com/office/officeart/2005/8/layout/orgChart1"/>
    <dgm:cxn modelId="{BD844AF9-6AD6-4208-9F09-6D2BFBE6AB2E}" type="presParOf" srcId="{89BAF35E-8850-4048-B969-58BB9E0FF06A}" destId="{5FEA9108-C597-411B-A486-31340F498EF6}" srcOrd="1" destOrd="0" presId="urn:microsoft.com/office/officeart/2005/8/layout/orgChart1"/>
    <dgm:cxn modelId="{2CF4E927-C066-4C83-BA2C-02CCCEE6ED8D}" type="presParOf" srcId="{07B86B03-AEE2-4A53-8B15-02EDABF5BA9D}" destId="{F41CA9A8-A50D-4D90-91BE-BE11D62BE522}" srcOrd="1" destOrd="0" presId="urn:microsoft.com/office/officeart/2005/8/layout/orgChart1"/>
    <dgm:cxn modelId="{99AF756D-B592-49E8-8EC4-E9BF921DFBCE}" type="presParOf" srcId="{07B86B03-AEE2-4A53-8B15-02EDABF5BA9D}" destId="{267B819F-D158-4FDB-9A94-D6E68E0ECA1C}" srcOrd="2" destOrd="0" presId="urn:microsoft.com/office/officeart/2005/8/layout/orgChart1"/>
    <dgm:cxn modelId="{2479A54D-47C8-4D16-84C5-88C234D55032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rgbClr val="AFDC7E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наземный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водный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воздушный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E1DCD454-9751-4A2E-BA5F-97EC85E7EA9E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подземный</a:t>
          </a:r>
          <a:endParaRPr lang="ru-RU" dirty="0"/>
        </a:p>
      </dgm:t>
    </dgm:pt>
    <dgm:pt modelId="{9CBF0861-410D-4D4C-9425-D8B4CDD7B464}" type="parTrans" cxnId="{2EBED89F-6D4A-4426-AD40-38D281771961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1A79605-48D0-4E14-9DB1-B07615BBF257}" type="sibTrans" cxnId="{2EBED89F-6D4A-4426-AD40-38D281771961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4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4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4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4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4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4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4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4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3D012BD5-7329-47E8-A4E4-7002AD91EC85}" type="pres">
      <dgm:prSet presAssocID="{9CBF0861-410D-4D4C-9425-D8B4CDD7B464}" presName="Name37" presStyleLbl="parChTrans1D2" presStyleIdx="3" presStyleCnt="4"/>
      <dgm:spPr/>
    </dgm:pt>
    <dgm:pt modelId="{07B86B03-AEE2-4A53-8B15-02EDABF5BA9D}" type="pres">
      <dgm:prSet presAssocID="{E1DCD454-9751-4A2E-BA5F-97EC85E7EA9E}" presName="hierRoot2" presStyleCnt="0">
        <dgm:presLayoutVars>
          <dgm:hierBranch val="init"/>
        </dgm:presLayoutVars>
      </dgm:prSet>
      <dgm:spPr/>
    </dgm:pt>
    <dgm:pt modelId="{89BAF35E-8850-4048-B969-58BB9E0FF06A}" type="pres">
      <dgm:prSet presAssocID="{E1DCD454-9751-4A2E-BA5F-97EC85E7EA9E}" presName="rootComposite" presStyleCnt="0"/>
      <dgm:spPr/>
    </dgm:pt>
    <dgm:pt modelId="{16B58122-D9DF-4514-998E-29F221EEC4F5}" type="pres">
      <dgm:prSet presAssocID="{E1DCD454-9751-4A2E-BA5F-97EC85E7EA9E}" presName="rootText" presStyleLbl="node2" presStyleIdx="3" presStyleCnt="4">
        <dgm:presLayoutVars>
          <dgm:chPref val="3"/>
        </dgm:presLayoutVars>
      </dgm:prSet>
      <dgm:spPr/>
    </dgm:pt>
    <dgm:pt modelId="{5FEA9108-C597-411B-A486-31340F498EF6}" type="pres">
      <dgm:prSet presAssocID="{E1DCD454-9751-4A2E-BA5F-97EC85E7EA9E}" presName="rootConnector" presStyleLbl="node2" presStyleIdx="3" presStyleCnt="4"/>
      <dgm:spPr/>
    </dgm:pt>
    <dgm:pt modelId="{F41CA9A8-A50D-4D90-91BE-BE11D62BE522}" type="pres">
      <dgm:prSet presAssocID="{E1DCD454-9751-4A2E-BA5F-97EC85E7EA9E}" presName="hierChild4" presStyleCnt="0"/>
      <dgm:spPr/>
    </dgm:pt>
    <dgm:pt modelId="{267B819F-D158-4FDB-9A94-D6E68E0ECA1C}" type="pres">
      <dgm:prSet presAssocID="{E1DCD454-9751-4A2E-BA5F-97EC85E7EA9E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F6C8986D-ACEE-4453-9D68-D48AFBE1C31F}" type="presOf" srcId="{146C8FDF-9333-4DF0-9392-B8ECACA5251F}" destId="{DB070691-EB27-400F-8493-8972F0320414}" srcOrd="0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8AD86360-4F85-45FC-B774-8A3A0FDA3042}" type="presOf" srcId="{5C56C869-5345-4188-B2E2-88F21D8C4189}" destId="{B01E303F-E262-4842-8E0A-D77ABC3AD859}" srcOrd="0" destOrd="0" presId="urn:microsoft.com/office/officeart/2005/8/layout/orgChart1"/>
    <dgm:cxn modelId="{DC66C230-A10D-4ADE-8282-605B07B77B70}" type="presOf" srcId="{E6F7BFF2-A6FF-4C1F-8ADC-1F8B184377CA}" destId="{87D2B5AF-D0FC-4041-B920-77DB852CF710}" srcOrd="0" destOrd="0" presId="urn:microsoft.com/office/officeart/2005/8/layout/orgChart1"/>
    <dgm:cxn modelId="{0E56A8B2-8D5E-40B6-A2DB-FA3F9170732E}" type="presOf" srcId="{D4DA532F-9E25-4E77-9F28-5A483655CF9B}" destId="{62912AEF-2E88-4A5D-B78E-F25ACD108DAC}" srcOrd="0" destOrd="0" presId="urn:microsoft.com/office/officeart/2005/8/layout/orgChart1"/>
    <dgm:cxn modelId="{4306280C-6F02-459C-A54C-1C584B585B82}" type="presOf" srcId="{E1DCD454-9751-4A2E-BA5F-97EC85E7EA9E}" destId="{16B58122-D9DF-4514-998E-29F221EEC4F5}" srcOrd="0" destOrd="0" presId="urn:microsoft.com/office/officeart/2005/8/layout/orgChart1"/>
    <dgm:cxn modelId="{3E574942-C804-4B2A-81DB-388DD4868090}" type="presOf" srcId="{5C56C869-5345-4188-B2E2-88F21D8C4189}" destId="{B9CEA8A8-5AC6-4641-91A8-4078663F5AC3}" srcOrd="1" destOrd="0" presId="urn:microsoft.com/office/officeart/2005/8/layout/orgChart1"/>
    <dgm:cxn modelId="{4FFE9EFD-B129-45B3-8930-D5FA4C285AA1}" type="presOf" srcId="{F4CDA467-8B66-4C85-9EBC-10357E0D638C}" destId="{A8F77E6C-ADFF-4D8D-8856-EC9C0346E9EF}" srcOrd="1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776A90BD-EB25-4BED-85F3-272011C9B181}" type="presOf" srcId="{E1DCD454-9751-4A2E-BA5F-97EC85E7EA9E}" destId="{5FEA9108-C597-411B-A486-31340F498EF6}" srcOrd="1" destOrd="0" presId="urn:microsoft.com/office/officeart/2005/8/layout/orgChart1"/>
    <dgm:cxn modelId="{2EBED89F-6D4A-4426-AD40-38D281771961}" srcId="{D4DA532F-9E25-4E77-9F28-5A483655CF9B}" destId="{E1DCD454-9751-4A2E-BA5F-97EC85E7EA9E}" srcOrd="3" destOrd="0" parTransId="{9CBF0861-410D-4D4C-9425-D8B4CDD7B464}" sibTransId="{51A79605-48D0-4E14-9DB1-B07615BBF257}"/>
    <dgm:cxn modelId="{0AC8D73D-2F4E-4D51-9805-FA8279D599B0}" type="presOf" srcId="{B3DDC86F-B64D-4177-9617-C9B06CBEC8F8}" destId="{D74BEA82-ABDD-4D19-80B5-5E392459F00A}" srcOrd="0" destOrd="0" presId="urn:microsoft.com/office/officeart/2005/8/layout/orgChart1"/>
    <dgm:cxn modelId="{9F320F2C-5ED2-48AD-BC8D-A25E11EC68D6}" type="presOf" srcId="{F4CDA467-8B66-4C85-9EBC-10357E0D638C}" destId="{9B828D56-6FEE-4747-92CE-73A70E65DD7B}" srcOrd="0" destOrd="0" presId="urn:microsoft.com/office/officeart/2005/8/layout/orgChart1"/>
    <dgm:cxn modelId="{91E6B235-EEBB-4EE3-8A70-B5F4B6A0152E}" type="presOf" srcId="{D4DA532F-9E25-4E77-9F28-5A483655CF9B}" destId="{B765FF33-E67B-475B-92BE-18A834922583}" srcOrd="1" destOrd="0" presId="urn:microsoft.com/office/officeart/2005/8/layout/orgChart1"/>
    <dgm:cxn modelId="{EDD068A7-CB74-495E-86EF-88EF4A403C3B}" type="presOf" srcId="{ABAA669F-8AFD-4C93-AEA1-33C051FE891A}" destId="{09669263-F830-444C-B538-BD6587796742}" srcOrd="0" destOrd="0" presId="urn:microsoft.com/office/officeart/2005/8/layout/orgChart1"/>
    <dgm:cxn modelId="{5D2DAB1C-977D-4F56-ACA8-630F244033FF}" type="presOf" srcId="{9CBF0861-410D-4D4C-9425-D8B4CDD7B464}" destId="{3D012BD5-7329-47E8-A4E4-7002AD91EC85}" srcOrd="0" destOrd="0" presId="urn:microsoft.com/office/officeart/2005/8/layout/orgChart1"/>
    <dgm:cxn modelId="{359EA84F-6C30-40CC-9968-E3D9B55D3004}" type="presOf" srcId="{4CA52748-89BE-466B-BD85-AE1F1043BF15}" destId="{BB664B08-58B3-4C32-BF34-BC930120B5BF}" srcOrd="1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47057155-6365-4050-B6F2-951CE7D340F3}" type="presOf" srcId="{4CA52748-89BE-466B-BD85-AE1F1043BF15}" destId="{F7BA9830-A5E8-40C6-8095-D7163D2E5070}" srcOrd="0" destOrd="0" presId="urn:microsoft.com/office/officeart/2005/8/layout/orgChart1"/>
    <dgm:cxn modelId="{0C0DA6E4-2F8E-4B05-B6D4-D603251ACE22}" type="presParOf" srcId="{D74BEA82-ABDD-4D19-80B5-5E392459F00A}" destId="{2225D497-F0F4-4913-9000-DE4D5C258E93}" srcOrd="0" destOrd="0" presId="urn:microsoft.com/office/officeart/2005/8/layout/orgChart1"/>
    <dgm:cxn modelId="{3AC6137B-BABC-475D-A8A0-6F0741881008}" type="presParOf" srcId="{2225D497-F0F4-4913-9000-DE4D5C258E93}" destId="{F777ABF1-AF97-4A9E-BA43-A8A9D9107174}" srcOrd="0" destOrd="0" presId="urn:microsoft.com/office/officeart/2005/8/layout/orgChart1"/>
    <dgm:cxn modelId="{7A302D18-D895-4091-988A-EA51BF76EFFC}" type="presParOf" srcId="{F777ABF1-AF97-4A9E-BA43-A8A9D9107174}" destId="{62912AEF-2E88-4A5D-B78E-F25ACD108DAC}" srcOrd="0" destOrd="0" presId="urn:microsoft.com/office/officeart/2005/8/layout/orgChart1"/>
    <dgm:cxn modelId="{73BF4AA6-33C7-4EE7-9FDF-2A33EC293F8D}" type="presParOf" srcId="{F777ABF1-AF97-4A9E-BA43-A8A9D9107174}" destId="{B765FF33-E67B-475B-92BE-18A834922583}" srcOrd="1" destOrd="0" presId="urn:microsoft.com/office/officeart/2005/8/layout/orgChart1"/>
    <dgm:cxn modelId="{BF2203C9-65C3-4FA9-A860-849232483F13}" type="presParOf" srcId="{2225D497-F0F4-4913-9000-DE4D5C258E93}" destId="{163264FF-FFAC-4E0F-A5E0-D02ABD283734}" srcOrd="1" destOrd="0" presId="urn:microsoft.com/office/officeart/2005/8/layout/orgChart1"/>
    <dgm:cxn modelId="{FAD91960-A633-4BD9-979C-40F26ED5997E}" type="presParOf" srcId="{163264FF-FFAC-4E0F-A5E0-D02ABD283734}" destId="{09669263-F830-444C-B538-BD6587796742}" srcOrd="0" destOrd="0" presId="urn:microsoft.com/office/officeart/2005/8/layout/orgChart1"/>
    <dgm:cxn modelId="{F30B1E0D-B9E8-4DF0-B559-374A3A28C02A}" type="presParOf" srcId="{163264FF-FFAC-4E0F-A5E0-D02ABD283734}" destId="{9BA8964C-4860-4570-9C26-8A32E8110577}" srcOrd="1" destOrd="0" presId="urn:microsoft.com/office/officeart/2005/8/layout/orgChart1"/>
    <dgm:cxn modelId="{48066F58-9D17-441D-A787-243BAE81599C}" type="presParOf" srcId="{9BA8964C-4860-4570-9C26-8A32E8110577}" destId="{4AB56479-60F8-4015-944A-46B5105DD1ED}" srcOrd="0" destOrd="0" presId="urn:microsoft.com/office/officeart/2005/8/layout/orgChart1"/>
    <dgm:cxn modelId="{F49A1CDE-3C19-42A5-B55F-F45766093BE3}" type="presParOf" srcId="{4AB56479-60F8-4015-944A-46B5105DD1ED}" destId="{B01E303F-E262-4842-8E0A-D77ABC3AD859}" srcOrd="0" destOrd="0" presId="urn:microsoft.com/office/officeart/2005/8/layout/orgChart1"/>
    <dgm:cxn modelId="{04B37C1A-75D9-45BA-947F-69FA3618D2A5}" type="presParOf" srcId="{4AB56479-60F8-4015-944A-46B5105DD1ED}" destId="{B9CEA8A8-5AC6-4641-91A8-4078663F5AC3}" srcOrd="1" destOrd="0" presId="urn:microsoft.com/office/officeart/2005/8/layout/orgChart1"/>
    <dgm:cxn modelId="{8986719A-AF53-4C88-93A4-6760958C49BB}" type="presParOf" srcId="{9BA8964C-4860-4570-9C26-8A32E8110577}" destId="{836F8605-1E4F-4CF5-B889-4A62382CAB17}" srcOrd="1" destOrd="0" presId="urn:microsoft.com/office/officeart/2005/8/layout/orgChart1"/>
    <dgm:cxn modelId="{CF3F964B-0429-480F-9DE3-4CCB69AAA855}" type="presParOf" srcId="{9BA8964C-4860-4570-9C26-8A32E8110577}" destId="{81152FCD-7482-42BD-9E8B-ADA53CED77B0}" srcOrd="2" destOrd="0" presId="urn:microsoft.com/office/officeart/2005/8/layout/orgChart1"/>
    <dgm:cxn modelId="{BFE82622-10E3-4906-ABEA-3C61E0ACB7DE}" type="presParOf" srcId="{163264FF-FFAC-4E0F-A5E0-D02ABD283734}" destId="{DB070691-EB27-400F-8493-8972F0320414}" srcOrd="2" destOrd="0" presId="urn:microsoft.com/office/officeart/2005/8/layout/orgChart1"/>
    <dgm:cxn modelId="{1BAB12C9-3FC3-4518-9100-FDD2E53FDE15}" type="presParOf" srcId="{163264FF-FFAC-4E0F-A5E0-D02ABD283734}" destId="{8B5194FD-382B-4B33-8BE7-5D1D9078B2FC}" srcOrd="3" destOrd="0" presId="urn:microsoft.com/office/officeart/2005/8/layout/orgChart1"/>
    <dgm:cxn modelId="{6833015E-51DC-4557-AD11-01FA8D2E9CA8}" type="presParOf" srcId="{8B5194FD-382B-4B33-8BE7-5D1D9078B2FC}" destId="{07822802-FD94-4BA3-9BD9-67710B340995}" srcOrd="0" destOrd="0" presId="urn:microsoft.com/office/officeart/2005/8/layout/orgChart1"/>
    <dgm:cxn modelId="{1BAB1A67-9403-45C9-9622-D0C346863489}" type="presParOf" srcId="{07822802-FD94-4BA3-9BD9-67710B340995}" destId="{F7BA9830-A5E8-40C6-8095-D7163D2E5070}" srcOrd="0" destOrd="0" presId="urn:microsoft.com/office/officeart/2005/8/layout/orgChart1"/>
    <dgm:cxn modelId="{6AB03139-ACF3-4867-9A1F-42930C353B3F}" type="presParOf" srcId="{07822802-FD94-4BA3-9BD9-67710B340995}" destId="{BB664B08-58B3-4C32-BF34-BC930120B5BF}" srcOrd="1" destOrd="0" presId="urn:microsoft.com/office/officeart/2005/8/layout/orgChart1"/>
    <dgm:cxn modelId="{93B49ED1-EAED-4FFE-862F-755168B891D4}" type="presParOf" srcId="{8B5194FD-382B-4B33-8BE7-5D1D9078B2FC}" destId="{9241F37D-68B7-41F0-AF79-9EBA3D55BADF}" srcOrd="1" destOrd="0" presId="urn:microsoft.com/office/officeart/2005/8/layout/orgChart1"/>
    <dgm:cxn modelId="{6016567D-DE5D-413F-9703-4DD5CE5FCEA4}" type="presParOf" srcId="{8B5194FD-382B-4B33-8BE7-5D1D9078B2FC}" destId="{900B5C7F-D74C-43F8-9E10-20F082F2DAE9}" srcOrd="2" destOrd="0" presId="urn:microsoft.com/office/officeart/2005/8/layout/orgChart1"/>
    <dgm:cxn modelId="{E9277EE9-E4A1-4D3F-8347-540491CFEEB4}" type="presParOf" srcId="{163264FF-FFAC-4E0F-A5E0-D02ABD283734}" destId="{87D2B5AF-D0FC-4041-B920-77DB852CF710}" srcOrd="4" destOrd="0" presId="urn:microsoft.com/office/officeart/2005/8/layout/orgChart1"/>
    <dgm:cxn modelId="{549D8E27-34FF-4743-BE8C-D43BF85EB54B}" type="presParOf" srcId="{163264FF-FFAC-4E0F-A5E0-D02ABD283734}" destId="{513CECBF-2EDF-4B7A-9411-7986902198E8}" srcOrd="5" destOrd="0" presId="urn:microsoft.com/office/officeart/2005/8/layout/orgChart1"/>
    <dgm:cxn modelId="{39AD62E8-84BE-4EFC-9E13-F8256A04ABB9}" type="presParOf" srcId="{513CECBF-2EDF-4B7A-9411-7986902198E8}" destId="{4FB5D614-97F0-4F55-82EF-C6F756F8FCDC}" srcOrd="0" destOrd="0" presId="urn:microsoft.com/office/officeart/2005/8/layout/orgChart1"/>
    <dgm:cxn modelId="{4CF1A065-4932-4A8A-8F75-DE9CC95FF8EE}" type="presParOf" srcId="{4FB5D614-97F0-4F55-82EF-C6F756F8FCDC}" destId="{9B828D56-6FEE-4747-92CE-73A70E65DD7B}" srcOrd="0" destOrd="0" presId="urn:microsoft.com/office/officeart/2005/8/layout/orgChart1"/>
    <dgm:cxn modelId="{407FF19B-0F08-48F9-9D0E-C32BA0C13CFF}" type="presParOf" srcId="{4FB5D614-97F0-4F55-82EF-C6F756F8FCDC}" destId="{A8F77E6C-ADFF-4D8D-8856-EC9C0346E9EF}" srcOrd="1" destOrd="0" presId="urn:microsoft.com/office/officeart/2005/8/layout/orgChart1"/>
    <dgm:cxn modelId="{F961E165-3E4E-4C62-8772-C6BCBC63CAF5}" type="presParOf" srcId="{513CECBF-2EDF-4B7A-9411-7986902198E8}" destId="{6D11A327-F1F4-402A-9332-1E4F771EF941}" srcOrd="1" destOrd="0" presId="urn:microsoft.com/office/officeart/2005/8/layout/orgChart1"/>
    <dgm:cxn modelId="{36D17BC2-72F0-4287-9E1B-FB3DE692F1C5}" type="presParOf" srcId="{513CECBF-2EDF-4B7A-9411-7986902198E8}" destId="{44D7AF04-2D0D-4167-87A2-5BD1A91C9141}" srcOrd="2" destOrd="0" presId="urn:microsoft.com/office/officeart/2005/8/layout/orgChart1"/>
    <dgm:cxn modelId="{5F573B7A-3B31-4138-85E7-11F45FACEDAE}" type="presParOf" srcId="{163264FF-FFAC-4E0F-A5E0-D02ABD283734}" destId="{3D012BD5-7329-47E8-A4E4-7002AD91EC85}" srcOrd="6" destOrd="0" presId="urn:microsoft.com/office/officeart/2005/8/layout/orgChart1"/>
    <dgm:cxn modelId="{52E3E350-CBFE-4EE8-BF32-9D94C473112A}" type="presParOf" srcId="{163264FF-FFAC-4E0F-A5E0-D02ABD283734}" destId="{07B86B03-AEE2-4A53-8B15-02EDABF5BA9D}" srcOrd="7" destOrd="0" presId="urn:microsoft.com/office/officeart/2005/8/layout/orgChart1"/>
    <dgm:cxn modelId="{63C3479A-97B3-48DA-949C-29FE911C4B72}" type="presParOf" srcId="{07B86B03-AEE2-4A53-8B15-02EDABF5BA9D}" destId="{89BAF35E-8850-4048-B969-58BB9E0FF06A}" srcOrd="0" destOrd="0" presId="urn:microsoft.com/office/officeart/2005/8/layout/orgChart1"/>
    <dgm:cxn modelId="{7D8E47C3-29C0-4EEF-B330-FB9F9B009F0E}" type="presParOf" srcId="{89BAF35E-8850-4048-B969-58BB9E0FF06A}" destId="{16B58122-D9DF-4514-998E-29F221EEC4F5}" srcOrd="0" destOrd="0" presId="urn:microsoft.com/office/officeart/2005/8/layout/orgChart1"/>
    <dgm:cxn modelId="{C9580824-ED16-4A29-8928-6668F9115B7A}" type="presParOf" srcId="{89BAF35E-8850-4048-B969-58BB9E0FF06A}" destId="{5FEA9108-C597-411B-A486-31340F498EF6}" srcOrd="1" destOrd="0" presId="urn:microsoft.com/office/officeart/2005/8/layout/orgChart1"/>
    <dgm:cxn modelId="{65F5B90D-33AA-4887-B868-98FCE7FFF037}" type="presParOf" srcId="{07B86B03-AEE2-4A53-8B15-02EDABF5BA9D}" destId="{F41CA9A8-A50D-4D90-91BE-BE11D62BE522}" srcOrd="1" destOrd="0" presId="urn:microsoft.com/office/officeart/2005/8/layout/orgChart1"/>
    <dgm:cxn modelId="{06BC6D7A-5815-4495-802E-5D4E39EE5234}" type="presParOf" srcId="{07B86B03-AEE2-4A53-8B15-02EDABF5BA9D}" destId="{267B819F-D158-4FDB-9A94-D6E68E0ECA1C}" srcOrd="2" destOrd="0" presId="urn:microsoft.com/office/officeart/2005/8/layout/orgChart1"/>
    <dgm:cxn modelId="{C28B1430-3378-40F7-A1A4-AF680A9C09B3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chemeClr val="accent2">
            <a:lumMod val="40000"/>
            <a:lumOff val="6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пассажирский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грузовой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специальный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 custScaleY="64429" custLinFactNeighborX="5332" custLinFactNeighborY="3570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3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3" custScaleY="64429" custLinFactNeighborX="5332" custLinFactNeighborY="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3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3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3" custScaleY="64429" custLinFactNeighborY="3570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3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3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3" custScaleY="64429" custLinFactNeighborY="3569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3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D0294D45-8B15-4A6E-B5A2-0FC0FECB6827}" type="presOf" srcId="{5C56C869-5345-4188-B2E2-88F21D8C4189}" destId="{B01E303F-E262-4842-8E0A-D77ABC3AD859}" srcOrd="0" destOrd="0" presId="urn:microsoft.com/office/officeart/2005/8/layout/orgChart1"/>
    <dgm:cxn modelId="{F5FA3CA7-8927-4554-AFBD-0E779711F9E9}" type="presOf" srcId="{F4CDA467-8B66-4C85-9EBC-10357E0D638C}" destId="{9B828D56-6FEE-4747-92CE-73A70E65DD7B}" srcOrd="0" destOrd="0" presId="urn:microsoft.com/office/officeart/2005/8/layout/orgChart1"/>
    <dgm:cxn modelId="{6F3F540E-2504-4F46-B39B-153F41D4A72E}" type="presOf" srcId="{4CA52748-89BE-466B-BD85-AE1F1043BF15}" destId="{F7BA9830-A5E8-40C6-8095-D7163D2E5070}" srcOrd="0" destOrd="0" presId="urn:microsoft.com/office/officeart/2005/8/layout/orgChart1"/>
    <dgm:cxn modelId="{B9A14609-CB99-4208-8949-EC30DAD7BA75}" type="presOf" srcId="{146C8FDF-9333-4DF0-9392-B8ECACA5251F}" destId="{DB070691-EB27-400F-8493-8972F0320414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B520D138-99D7-4209-823F-135BC31EF3D9}" type="presOf" srcId="{5C56C869-5345-4188-B2E2-88F21D8C4189}" destId="{B9CEA8A8-5AC6-4641-91A8-4078663F5AC3}" srcOrd="1" destOrd="0" presId="urn:microsoft.com/office/officeart/2005/8/layout/orgChart1"/>
    <dgm:cxn modelId="{A35564A3-20E1-426A-AC8A-D9647950270F}" type="presOf" srcId="{E6F7BFF2-A6FF-4C1F-8ADC-1F8B184377CA}" destId="{87D2B5AF-D0FC-4041-B920-77DB852CF710}" srcOrd="0" destOrd="0" presId="urn:microsoft.com/office/officeart/2005/8/layout/orgChart1"/>
    <dgm:cxn modelId="{5332A76E-2521-441C-B884-ED5115A470C5}" type="presOf" srcId="{ABAA669F-8AFD-4C93-AEA1-33C051FE891A}" destId="{09669263-F830-444C-B538-BD6587796742}" srcOrd="0" destOrd="0" presId="urn:microsoft.com/office/officeart/2005/8/layout/orgChart1"/>
    <dgm:cxn modelId="{9E67C731-BD57-42F9-BB03-D16819BDAADB}" type="presOf" srcId="{F4CDA467-8B66-4C85-9EBC-10357E0D638C}" destId="{A8F77E6C-ADFF-4D8D-8856-EC9C0346E9EF}" srcOrd="1" destOrd="0" presId="urn:microsoft.com/office/officeart/2005/8/layout/orgChart1"/>
    <dgm:cxn modelId="{BD54AA84-EE3A-4C03-BBEC-F865D86A9362}" type="presOf" srcId="{D4DA532F-9E25-4E77-9F28-5A483655CF9B}" destId="{62912AEF-2E88-4A5D-B78E-F25ACD108DAC}" srcOrd="0" destOrd="0" presId="urn:microsoft.com/office/officeart/2005/8/layout/orgChart1"/>
    <dgm:cxn modelId="{72E7FE94-5B67-4973-A0FB-86E1DEAF7487}" type="presOf" srcId="{D4DA532F-9E25-4E77-9F28-5A483655CF9B}" destId="{B765FF33-E67B-475B-92BE-18A834922583}" srcOrd="1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EA747A8A-986A-43F0-8AFF-0FDC99300FCF}" type="presOf" srcId="{4CA52748-89BE-466B-BD85-AE1F1043BF15}" destId="{BB664B08-58B3-4C32-BF34-BC930120B5BF}" srcOrd="1" destOrd="0" presId="urn:microsoft.com/office/officeart/2005/8/layout/orgChart1"/>
    <dgm:cxn modelId="{9A6774B4-E28A-4759-A6AE-B4702273059F}" type="presOf" srcId="{B3DDC86F-B64D-4177-9617-C9B06CBEC8F8}" destId="{D74BEA82-ABDD-4D19-80B5-5E392459F00A}" srcOrd="0" destOrd="0" presId="urn:microsoft.com/office/officeart/2005/8/layout/orgChart1"/>
    <dgm:cxn modelId="{02379CE1-E37F-4407-8124-65E014E8D7F3}" type="presParOf" srcId="{D74BEA82-ABDD-4D19-80B5-5E392459F00A}" destId="{2225D497-F0F4-4913-9000-DE4D5C258E93}" srcOrd="0" destOrd="0" presId="urn:microsoft.com/office/officeart/2005/8/layout/orgChart1"/>
    <dgm:cxn modelId="{FCAA7CBA-0801-4C7D-B4DC-CB028420736D}" type="presParOf" srcId="{2225D497-F0F4-4913-9000-DE4D5C258E93}" destId="{F777ABF1-AF97-4A9E-BA43-A8A9D9107174}" srcOrd="0" destOrd="0" presId="urn:microsoft.com/office/officeart/2005/8/layout/orgChart1"/>
    <dgm:cxn modelId="{0FEF0980-53CC-4E5B-A2A7-DCC33BD1E237}" type="presParOf" srcId="{F777ABF1-AF97-4A9E-BA43-A8A9D9107174}" destId="{62912AEF-2E88-4A5D-B78E-F25ACD108DAC}" srcOrd="0" destOrd="0" presId="urn:microsoft.com/office/officeart/2005/8/layout/orgChart1"/>
    <dgm:cxn modelId="{8F680A56-1B4A-43B1-A889-E559A8C85A46}" type="presParOf" srcId="{F777ABF1-AF97-4A9E-BA43-A8A9D9107174}" destId="{B765FF33-E67B-475B-92BE-18A834922583}" srcOrd="1" destOrd="0" presId="urn:microsoft.com/office/officeart/2005/8/layout/orgChart1"/>
    <dgm:cxn modelId="{7E1C237C-042B-4370-930E-648D4016DF4A}" type="presParOf" srcId="{2225D497-F0F4-4913-9000-DE4D5C258E93}" destId="{163264FF-FFAC-4E0F-A5E0-D02ABD283734}" srcOrd="1" destOrd="0" presId="urn:microsoft.com/office/officeart/2005/8/layout/orgChart1"/>
    <dgm:cxn modelId="{AD7B2D0C-8249-462F-941B-5E1E860A3D26}" type="presParOf" srcId="{163264FF-FFAC-4E0F-A5E0-D02ABD283734}" destId="{09669263-F830-444C-B538-BD6587796742}" srcOrd="0" destOrd="0" presId="urn:microsoft.com/office/officeart/2005/8/layout/orgChart1"/>
    <dgm:cxn modelId="{A7704750-21E1-4DC5-A1C2-AD1E26C3B1D1}" type="presParOf" srcId="{163264FF-FFAC-4E0F-A5E0-D02ABD283734}" destId="{9BA8964C-4860-4570-9C26-8A32E8110577}" srcOrd="1" destOrd="0" presId="urn:microsoft.com/office/officeart/2005/8/layout/orgChart1"/>
    <dgm:cxn modelId="{CC279AE0-86F4-4648-8448-EE309EC7A11C}" type="presParOf" srcId="{9BA8964C-4860-4570-9C26-8A32E8110577}" destId="{4AB56479-60F8-4015-944A-46B5105DD1ED}" srcOrd="0" destOrd="0" presId="urn:microsoft.com/office/officeart/2005/8/layout/orgChart1"/>
    <dgm:cxn modelId="{124E5187-D8DD-412C-865A-780A3BC08384}" type="presParOf" srcId="{4AB56479-60F8-4015-944A-46B5105DD1ED}" destId="{B01E303F-E262-4842-8E0A-D77ABC3AD859}" srcOrd="0" destOrd="0" presId="urn:microsoft.com/office/officeart/2005/8/layout/orgChart1"/>
    <dgm:cxn modelId="{380E43B2-EE28-4787-9BD7-B315AC3D2AA6}" type="presParOf" srcId="{4AB56479-60F8-4015-944A-46B5105DD1ED}" destId="{B9CEA8A8-5AC6-4641-91A8-4078663F5AC3}" srcOrd="1" destOrd="0" presId="urn:microsoft.com/office/officeart/2005/8/layout/orgChart1"/>
    <dgm:cxn modelId="{F2573CC6-CBBB-42EC-8175-175D722EB06E}" type="presParOf" srcId="{9BA8964C-4860-4570-9C26-8A32E8110577}" destId="{836F8605-1E4F-4CF5-B889-4A62382CAB17}" srcOrd="1" destOrd="0" presId="urn:microsoft.com/office/officeart/2005/8/layout/orgChart1"/>
    <dgm:cxn modelId="{1D78AF65-9723-4693-ABA4-18B6BE13D7E2}" type="presParOf" srcId="{9BA8964C-4860-4570-9C26-8A32E8110577}" destId="{81152FCD-7482-42BD-9E8B-ADA53CED77B0}" srcOrd="2" destOrd="0" presId="urn:microsoft.com/office/officeart/2005/8/layout/orgChart1"/>
    <dgm:cxn modelId="{D95A54E3-1D27-4380-B62D-DCE7992499E3}" type="presParOf" srcId="{163264FF-FFAC-4E0F-A5E0-D02ABD283734}" destId="{DB070691-EB27-400F-8493-8972F0320414}" srcOrd="2" destOrd="0" presId="urn:microsoft.com/office/officeart/2005/8/layout/orgChart1"/>
    <dgm:cxn modelId="{93770EBC-190F-4733-9178-8DC54BE7D770}" type="presParOf" srcId="{163264FF-FFAC-4E0F-A5E0-D02ABD283734}" destId="{8B5194FD-382B-4B33-8BE7-5D1D9078B2FC}" srcOrd="3" destOrd="0" presId="urn:microsoft.com/office/officeart/2005/8/layout/orgChart1"/>
    <dgm:cxn modelId="{E258BD36-63C9-4F2F-ABB5-7E6A6F2D728A}" type="presParOf" srcId="{8B5194FD-382B-4B33-8BE7-5D1D9078B2FC}" destId="{07822802-FD94-4BA3-9BD9-67710B340995}" srcOrd="0" destOrd="0" presId="urn:microsoft.com/office/officeart/2005/8/layout/orgChart1"/>
    <dgm:cxn modelId="{07D6035D-6BAA-4346-99ED-EE14209581CE}" type="presParOf" srcId="{07822802-FD94-4BA3-9BD9-67710B340995}" destId="{F7BA9830-A5E8-40C6-8095-D7163D2E5070}" srcOrd="0" destOrd="0" presId="urn:microsoft.com/office/officeart/2005/8/layout/orgChart1"/>
    <dgm:cxn modelId="{03F3AC04-EA8C-4C63-83E1-240125E3AE87}" type="presParOf" srcId="{07822802-FD94-4BA3-9BD9-67710B340995}" destId="{BB664B08-58B3-4C32-BF34-BC930120B5BF}" srcOrd="1" destOrd="0" presId="urn:microsoft.com/office/officeart/2005/8/layout/orgChart1"/>
    <dgm:cxn modelId="{015BF119-F011-4D26-A727-8558360F8AA5}" type="presParOf" srcId="{8B5194FD-382B-4B33-8BE7-5D1D9078B2FC}" destId="{9241F37D-68B7-41F0-AF79-9EBA3D55BADF}" srcOrd="1" destOrd="0" presId="urn:microsoft.com/office/officeart/2005/8/layout/orgChart1"/>
    <dgm:cxn modelId="{42A8BF07-1A4D-4335-B63D-C94969FA211D}" type="presParOf" srcId="{8B5194FD-382B-4B33-8BE7-5D1D9078B2FC}" destId="{900B5C7F-D74C-43F8-9E10-20F082F2DAE9}" srcOrd="2" destOrd="0" presId="urn:microsoft.com/office/officeart/2005/8/layout/orgChart1"/>
    <dgm:cxn modelId="{2D0907C9-2E25-49DA-88B0-25F6F6FF5495}" type="presParOf" srcId="{163264FF-FFAC-4E0F-A5E0-D02ABD283734}" destId="{87D2B5AF-D0FC-4041-B920-77DB852CF710}" srcOrd="4" destOrd="0" presId="urn:microsoft.com/office/officeart/2005/8/layout/orgChart1"/>
    <dgm:cxn modelId="{B81DEB73-35F6-4A06-8612-C3715F0E3732}" type="presParOf" srcId="{163264FF-FFAC-4E0F-A5E0-D02ABD283734}" destId="{513CECBF-2EDF-4B7A-9411-7986902198E8}" srcOrd="5" destOrd="0" presId="urn:microsoft.com/office/officeart/2005/8/layout/orgChart1"/>
    <dgm:cxn modelId="{E01A5565-01DC-4B6C-8FF9-C20F53AB8387}" type="presParOf" srcId="{513CECBF-2EDF-4B7A-9411-7986902198E8}" destId="{4FB5D614-97F0-4F55-82EF-C6F756F8FCDC}" srcOrd="0" destOrd="0" presId="urn:microsoft.com/office/officeart/2005/8/layout/orgChart1"/>
    <dgm:cxn modelId="{37EE3918-9D10-4E7A-98BA-D201BC37759B}" type="presParOf" srcId="{4FB5D614-97F0-4F55-82EF-C6F756F8FCDC}" destId="{9B828D56-6FEE-4747-92CE-73A70E65DD7B}" srcOrd="0" destOrd="0" presId="urn:microsoft.com/office/officeart/2005/8/layout/orgChart1"/>
    <dgm:cxn modelId="{F86C00B6-C5D9-4C1C-A3E9-C5BFF590A2F1}" type="presParOf" srcId="{4FB5D614-97F0-4F55-82EF-C6F756F8FCDC}" destId="{A8F77E6C-ADFF-4D8D-8856-EC9C0346E9EF}" srcOrd="1" destOrd="0" presId="urn:microsoft.com/office/officeart/2005/8/layout/orgChart1"/>
    <dgm:cxn modelId="{B3C78B4C-182B-4934-94D2-4D9CA51DB428}" type="presParOf" srcId="{513CECBF-2EDF-4B7A-9411-7986902198E8}" destId="{6D11A327-F1F4-402A-9332-1E4F771EF941}" srcOrd="1" destOrd="0" presId="urn:microsoft.com/office/officeart/2005/8/layout/orgChart1"/>
    <dgm:cxn modelId="{0E2C742E-6A06-4A58-8B08-7447E8FD9411}" type="presParOf" srcId="{513CECBF-2EDF-4B7A-9411-7986902198E8}" destId="{44D7AF04-2D0D-4167-87A2-5BD1A91C9141}" srcOrd="2" destOrd="0" presId="urn:microsoft.com/office/officeart/2005/8/layout/orgChart1"/>
    <dgm:cxn modelId="{9CAA734B-AC0D-4CB8-A4BA-3BF3C3E65C91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rgbClr val="AFDC7E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наземный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водный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воздушный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E1DCD454-9751-4A2E-BA5F-97EC85E7EA9E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подземный</a:t>
          </a:r>
          <a:endParaRPr lang="ru-RU" dirty="0"/>
        </a:p>
      </dgm:t>
    </dgm:pt>
    <dgm:pt modelId="{9CBF0861-410D-4D4C-9425-D8B4CDD7B464}" type="parTrans" cxnId="{2EBED89F-6D4A-4426-AD40-38D281771961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1A79605-48D0-4E14-9DB1-B07615BBF257}" type="sibTrans" cxnId="{2EBED89F-6D4A-4426-AD40-38D281771961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4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4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4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4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4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4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4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4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3D012BD5-7329-47E8-A4E4-7002AD91EC85}" type="pres">
      <dgm:prSet presAssocID="{9CBF0861-410D-4D4C-9425-D8B4CDD7B464}" presName="Name37" presStyleLbl="parChTrans1D2" presStyleIdx="3" presStyleCnt="4"/>
      <dgm:spPr/>
    </dgm:pt>
    <dgm:pt modelId="{07B86B03-AEE2-4A53-8B15-02EDABF5BA9D}" type="pres">
      <dgm:prSet presAssocID="{E1DCD454-9751-4A2E-BA5F-97EC85E7EA9E}" presName="hierRoot2" presStyleCnt="0">
        <dgm:presLayoutVars>
          <dgm:hierBranch val="init"/>
        </dgm:presLayoutVars>
      </dgm:prSet>
      <dgm:spPr/>
    </dgm:pt>
    <dgm:pt modelId="{89BAF35E-8850-4048-B969-58BB9E0FF06A}" type="pres">
      <dgm:prSet presAssocID="{E1DCD454-9751-4A2E-BA5F-97EC85E7EA9E}" presName="rootComposite" presStyleCnt="0"/>
      <dgm:spPr/>
    </dgm:pt>
    <dgm:pt modelId="{16B58122-D9DF-4514-998E-29F221EEC4F5}" type="pres">
      <dgm:prSet presAssocID="{E1DCD454-9751-4A2E-BA5F-97EC85E7EA9E}" presName="rootText" presStyleLbl="node2" presStyleIdx="3" presStyleCnt="4">
        <dgm:presLayoutVars>
          <dgm:chPref val="3"/>
        </dgm:presLayoutVars>
      </dgm:prSet>
      <dgm:spPr/>
    </dgm:pt>
    <dgm:pt modelId="{5FEA9108-C597-411B-A486-31340F498EF6}" type="pres">
      <dgm:prSet presAssocID="{E1DCD454-9751-4A2E-BA5F-97EC85E7EA9E}" presName="rootConnector" presStyleLbl="node2" presStyleIdx="3" presStyleCnt="4"/>
      <dgm:spPr/>
    </dgm:pt>
    <dgm:pt modelId="{F41CA9A8-A50D-4D90-91BE-BE11D62BE522}" type="pres">
      <dgm:prSet presAssocID="{E1DCD454-9751-4A2E-BA5F-97EC85E7EA9E}" presName="hierChild4" presStyleCnt="0"/>
      <dgm:spPr/>
    </dgm:pt>
    <dgm:pt modelId="{267B819F-D158-4FDB-9A94-D6E68E0ECA1C}" type="pres">
      <dgm:prSet presAssocID="{E1DCD454-9751-4A2E-BA5F-97EC85E7EA9E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268F9612-6433-4062-97DE-E4D3B1D21036}" type="presOf" srcId="{5C56C869-5345-4188-B2E2-88F21D8C4189}" destId="{B01E303F-E262-4842-8E0A-D77ABC3AD859}" srcOrd="0" destOrd="0" presId="urn:microsoft.com/office/officeart/2005/8/layout/orgChart1"/>
    <dgm:cxn modelId="{2EBED89F-6D4A-4426-AD40-38D281771961}" srcId="{D4DA532F-9E25-4E77-9F28-5A483655CF9B}" destId="{E1DCD454-9751-4A2E-BA5F-97EC85E7EA9E}" srcOrd="3" destOrd="0" parTransId="{9CBF0861-410D-4D4C-9425-D8B4CDD7B464}" sibTransId="{51A79605-48D0-4E14-9DB1-B07615BBF257}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C73C947C-9B28-49E5-A08A-ADFD81765340}" type="presOf" srcId="{F4CDA467-8B66-4C85-9EBC-10357E0D638C}" destId="{A8F77E6C-ADFF-4D8D-8856-EC9C0346E9EF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626A8916-1915-44B6-AFF6-D15ADF190B96}" type="presOf" srcId="{E1DCD454-9751-4A2E-BA5F-97EC85E7EA9E}" destId="{5FEA9108-C597-411B-A486-31340F498EF6}" srcOrd="1" destOrd="0" presId="urn:microsoft.com/office/officeart/2005/8/layout/orgChart1"/>
    <dgm:cxn modelId="{0169D25C-D5D5-4988-91F8-E8F8BBB7746C}" type="presOf" srcId="{ABAA669F-8AFD-4C93-AEA1-33C051FE891A}" destId="{09669263-F830-444C-B538-BD6587796742}" srcOrd="0" destOrd="0" presId="urn:microsoft.com/office/officeart/2005/8/layout/orgChart1"/>
    <dgm:cxn modelId="{FD4FD19E-B486-4A9E-B4F9-461157C7108E}" type="presOf" srcId="{4CA52748-89BE-466B-BD85-AE1F1043BF15}" destId="{F7BA9830-A5E8-40C6-8095-D7163D2E5070}" srcOrd="0" destOrd="0" presId="urn:microsoft.com/office/officeart/2005/8/layout/orgChart1"/>
    <dgm:cxn modelId="{54D2C07D-EFF3-4392-A362-F6E7B376468D}" type="presOf" srcId="{9CBF0861-410D-4D4C-9425-D8B4CDD7B464}" destId="{3D012BD5-7329-47E8-A4E4-7002AD91EC85}" srcOrd="0" destOrd="0" presId="urn:microsoft.com/office/officeart/2005/8/layout/orgChart1"/>
    <dgm:cxn modelId="{FC73A68B-AA69-45B2-AFD9-B2D5C5752E43}" type="presOf" srcId="{E1DCD454-9751-4A2E-BA5F-97EC85E7EA9E}" destId="{16B58122-D9DF-4514-998E-29F221EEC4F5}" srcOrd="0" destOrd="0" presId="urn:microsoft.com/office/officeart/2005/8/layout/orgChart1"/>
    <dgm:cxn modelId="{9237902D-DBAA-4728-89E7-5D5A6B44D6F2}" type="presOf" srcId="{5C56C869-5345-4188-B2E2-88F21D8C4189}" destId="{B9CEA8A8-5AC6-4641-91A8-4078663F5AC3}" srcOrd="1" destOrd="0" presId="urn:microsoft.com/office/officeart/2005/8/layout/orgChart1"/>
    <dgm:cxn modelId="{F70DE726-E585-4605-B424-22B3290A72B6}" type="presOf" srcId="{F4CDA467-8B66-4C85-9EBC-10357E0D638C}" destId="{9B828D56-6FEE-4747-92CE-73A70E65DD7B}" srcOrd="0" destOrd="0" presId="urn:microsoft.com/office/officeart/2005/8/layout/orgChart1"/>
    <dgm:cxn modelId="{C3A8148A-FD5D-4E71-8E41-F0A10A72E264}" type="presOf" srcId="{146C8FDF-9333-4DF0-9392-B8ECACA5251F}" destId="{DB070691-EB27-400F-8493-8972F0320414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A908C452-D7ED-4A4A-ADB1-8C92DF7E8443}" type="presOf" srcId="{E6F7BFF2-A6FF-4C1F-8ADC-1F8B184377CA}" destId="{87D2B5AF-D0FC-4041-B920-77DB852CF710}" srcOrd="0" destOrd="0" presId="urn:microsoft.com/office/officeart/2005/8/layout/orgChart1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4D78EDB1-8B70-4A7E-8196-FF464B9C955F}" type="presOf" srcId="{4CA52748-89BE-466B-BD85-AE1F1043BF15}" destId="{BB664B08-58B3-4C32-BF34-BC930120B5BF}" srcOrd="1" destOrd="0" presId="urn:microsoft.com/office/officeart/2005/8/layout/orgChart1"/>
    <dgm:cxn modelId="{9118D09B-929D-450E-8201-4D8173C05E21}" type="presOf" srcId="{B3DDC86F-B64D-4177-9617-C9B06CBEC8F8}" destId="{D74BEA82-ABDD-4D19-80B5-5E392459F00A}" srcOrd="0" destOrd="0" presId="urn:microsoft.com/office/officeart/2005/8/layout/orgChart1"/>
    <dgm:cxn modelId="{8C242834-C5CD-4EFA-8D9E-11F096D80D33}" type="presOf" srcId="{D4DA532F-9E25-4E77-9F28-5A483655CF9B}" destId="{62912AEF-2E88-4A5D-B78E-F25ACD108DAC}" srcOrd="0" destOrd="0" presId="urn:microsoft.com/office/officeart/2005/8/layout/orgChart1"/>
    <dgm:cxn modelId="{9AA304C3-575D-40CD-BBDE-B450E1BD8393}" type="presOf" srcId="{D4DA532F-9E25-4E77-9F28-5A483655CF9B}" destId="{B765FF33-E67B-475B-92BE-18A834922583}" srcOrd="1" destOrd="0" presId="urn:microsoft.com/office/officeart/2005/8/layout/orgChart1"/>
    <dgm:cxn modelId="{97779079-63C7-487B-A076-B753D87D5F2D}" type="presParOf" srcId="{D74BEA82-ABDD-4D19-80B5-5E392459F00A}" destId="{2225D497-F0F4-4913-9000-DE4D5C258E93}" srcOrd="0" destOrd="0" presId="urn:microsoft.com/office/officeart/2005/8/layout/orgChart1"/>
    <dgm:cxn modelId="{5EBB763E-83E6-4AE7-80BF-C482F1F15013}" type="presParOf" srcId="{2225D497-F0F4-4913-9000-DE4D5C258E93}" destId="{F777ABF1-AF97-4A9E-BA43-A8A9D9107174}" srcOrd="0" destOrd="0" presId="urn:microsoft.com/office/officeart/2005/8/layout/orgChart1"/>
    <dgm:cxn modelId="{53EF8C2B-CD9B-4403-B63A-E665B632771B}" type="presParOf" srcId="{F777ABF1-AF97-4A9E-BA43-A8A9D9107174}" destId="{62912AEF-2E88-4A5D-B78E-F25ACD108DAC}" srcOrd="0" destOrd="0" presId="urn:microsoft.com/office/officeart/2005/8/layout/orgChart1"/>
    <dgm:cxn modelId="{00A14B85-8F71-4547-B363-13F5533799DD}" type="presParOf" srcId="{F777ABF1-AF97-4A9E-BA43-A8A9D9107174}" destId="{B765FF33-E67B-475B-92BE-18A834922583}" srcOrd="1" destOrd="0" presId="urn:microsoft.com/office/officeart/2005/8/layout/orgChart1"/>
    <dgm:cxn modelId="{D4F103AE-6C18-40A6-BAC2-A4ABFA4CF2E4}" type="presParOf" srcId="{2225D497-F0F4-4913-9000-DE4D5C258E93}" destId="{163264FF-FFAC-4E0F-A5E0-D02ABD283734}" srcOrd="1" destOrd="0" presId="urn:microsoft.com/office/officeart/2005/8/layout/orgChart1"/>
    <dgm:cxn modelId="{A36F4B6B-81E0-475E-8581-8E74B3BD0443}" type="presParOf" srcId="{163264FF-FFAC-4E0F-A5E0-D02ABD283734}" destId="{09669263-F830-444C-B538-BD6587796742}" srcOrd="0" destOrd="0" presId="urn:microsoft.com/office/officeart/2005/8/layout/orgChart1"/>
    <dgm:cxn modelId="{BAF3D28C-2D8A-48A4-9819-2770EAD47B8B}" type="presParOf" srcId="{163264FF-FFAC-4E0F-A5E0-D02ABD283734}" destId="{9BA8964C-4860-4570-9C26-8A32E8110577}" srcOrd="1" destOrd="0" presId="urn:microsoft.com/office/officeart/2005/8/layout/orgChart1"/>
    <dgm:cxn modelId="{B6AB568A-98C2-4012-8528-B0103705CD7F}" type="presParOf" srcId="{9BA8964C-4860-4570-9C26-8A32E8110577}" destId="{4AB56479-60F8-4015-944A-46B5105DD1ED}" srcOrd="0" destOrd="0" presId="urn:microsoft.com/office/officeart/2005/8/layout/orgChart1"/>
    <dgm:cxn modelId="{C23B4671-CC1E-4FA6-9B6D-8CCEBCD4DBD4}" type="presParOf" srcId="{4AB56479-60F8-4015-944A-46B5105DD1ED}" destId="{B01E303F-E262-4842-8E0A-D77ABC3AD859}" srcOrd="0" destOrd="0" presId="urn:microsoft.com/office/officeart/2005/8/layout/orgChart1"/>
    <dgm:cxn modelId="{26E63D45-7DEC-44C8-B9F3-DEA084A45E89}" type="presParOf" srcId="{4AB56479-60F8-4015-944A-46B5105DD1ED}" destId="{B9CEA8A8-5AC6-4641-91A8-4078663F5AC3}" srcOrd="1" destOrd="0" presId="urn:microsoft.com/office/officeart/2005/8/layout/orgChart1"/>
    <dgm:cxn modelId="{DD6D0262-37C3-4D08-974C-916DE5BA027E}" type="presParOf" srcId="{9BA8964C-4860-4570-9C26-8A32E8110577}" destId="{836F8605-1E4F-4CF5-B889-4A62382CAB17}" srcOrd="1" destOrd="0" presId="urn:microsoft.com/office/officeart/2005/8/layout/orgChart1"/>
    <dgm:cxn modelId="{45F21061-6E2A-42FF-A44B-9F36BC3684CA}" type="presParOf" srcId="{9BA8964C-4860-4570-9C26-8A32E8110577}" destId="{81152FCD-7482-42BD-9E8B-ADA53CED77B0}" srcOrd="2" destOrd="0" presId="urn:microsoft.com/office/officeart/2005/8/layout/orgChart1"/>
    <dgm:cxn modelId="{E792E962-0192-423C-8704-2F8DBEF516A9}" type="presParOf" srcId="{163264FF-FFAC-4E0F-A5E0-D02ABD283734}" destId="{DB070691-EB27-400F-8493-8972F0320414}" srcOrd="2" destOrd="0" presId="urn:microsoft.com/office/officeart/2005/8/layout/orgChart1"/>
    <dgm:cxn modelId="{5E4D95BE-313E-4EB1-AEB7-D928C595F9AE}" type="presParOf" srcId="{163264FF-FFAC-4E0F-A5E0-D02ABD283734}" destId="{8B5194FD-382B-4B33-8BE7-5D1D9078B2FC}" srcOrd="3" destOrd="0" presId="urn:microsoft.com/office/officeart/2005/8/layout/orgChart1"/>
    <dgm:cxn modelId="{18274C05-C5B1-415A-8225-FA0A290EE11A}" type="presParOf" srcId="{8B5194FD-382B-4B33-8BE7-5D1D9078B2FC}" destId="{07822802-FD94-4BA3-9BD9-67710B340995}" srcOrd="0" destOrd="0" presId="urn:microsoft.com/office/officeart/2005/8/layout/orgChart1"/>
    <dgm:cxn modelId="{8558CDC0-EB92-4D0C-9185-CE7E11D7F7C1}" type="presParOf" srcId="{07822802-FD94-4BA3-9BD9-67710B340995}" destId="{F7BA9830-A5E8-40C6-8095-D7163D2E5070}" srcOrd="0" destOrd="0" presId="urn:microsoft.com/office/officeart/2005/8/layout/orgChart1"/>
    <dgm:cxn modelId="{5EB8DBE8-A903-4E50-A530-419C9F47C144}" type="presParOf" srcId="{07822802-FD94-4BA3-9BD9-67710B340995}" destId="{BB664B08-58B3-4C32-BF34-BC930120B5BF}" srcOrd="1" destOrd="0" presId="urn:microsoft.com/office/officeart/2005/8/layout/orgChart1"/>
    <dgm:cxn modelId="{000EF1EB-57AB-453C-BF07-42D0E3C3346A}" type="presParOf" srcId="{8B5194FD-382B-4B33-8BE7-5D1D9078B2FC}" destId="{9241F37D-68B7-41F0-AF79-9EBA3D55BADF}" srcOrd="1" destOrd="0" presId="urn:microsoft.com/office/officeart/2005/8/layout/orgChart1"/>
    <dgm:cxn modelId="{1BA14335-116D-44C0-B6C7-5EE7B5AA3C12}" type="presParOf" srcId="{8B5194FD-382B-4B33-8BE7-5D1D9078B2FC}" destId="{900B5C7F-D74C-43F8-9E10-20F082F2DAE9}" srcOrd="2" destOrd="0" presId="urn:microsoft.com/office/officeart/2005/8/layout/orgChart1"/>
    <dgm:cxn modelId="{EAE3BC9E-901D-4BB1-B724-9621DD9FF923}" type="presParOf" srcId="{163264FF-FFAC-4E0F-A5E0-D02ABD283734}" destId="{87D2B5AF-D0FC-4041-B920-77DB852CF710}" srcOrd="4" destOrd="0" presId="urn:microsoft.com/office/officeart/2005/8/layout/orgChart1"/>
    <dgm:cxn modelId="{CA48407E-9A04-4BEB-BF44-4B1750050C3B}" type="presParOf" srcId="{163264FF-FFAC-4E0F-A5E0-D02ABD283734}" destId="{513CECBF-2EDF-4B7A-9411-7986902198E8}" srcOrd="5" destOrd="0" presId="urn:microsoft.com/office/officeart/2005/8/layout/orgChart1"/>
    <dgm:cxn modelId="{C034743B-FD3F-40E8-BC9B-5AC14888CA88}" type="presParOf" srcId="{513CECBF-2EDF-4B7A-9411-7986902198E8}" destId="{4FB5D614-97F0-4F55-82EF-C6F756F8FCDC}" srcOrd="0" destOrd="0" presId="urn:microsoft.com/office/officeart/2005/8/layout/orgChart1"/>
    <dgm:cxn modelId="{507BC86E-EC32-4982-82B2-A1F801DE46D6}" type="presParOf" srcId="{4FB5D614-97F0-4F55-82EF-C6F756F8FCDC}" destId="{9B828D56-6FEE-4747-92CE-73A70E65DD7B}" srcOrd="0" destOrd="0" presId="urn:microsoft.com/office/officeart/2005/8/layout/orgChart1"/>
    <dgm:cxn modelId="{6D940418-E448-4D52-B53A-D7DFEF98F4BD}" type="presParOf" srcId="{4FB5D614-97F0-4F55-82EF-C6F756F8FCDC}" destId="{A8F77E6C-ADFF-4D8D-8856-EC9C0346E9EF}" srcOrd="1" destOrd="0" presId="urn:microsoft.com/office/officeart/2005/8/layout/orgChart1"/>
    <dgm:cxn modelId="{C563B8ED-A3C6-4AF0-BF67-B95BC4B26984}" type="presParOf" srcId="{513CECBF-2EDF-4B7A-9411-7986902198E8}" destId="{6D11A327-F1F4-402A-9332-1E4F771EF941}" srcOrd="1" destOrd="0" presId="urn:microsoft.com/office/officeart/2005/8/layout/orgChart1"/>
    <dgm:cxn modelId="{9D381E37-B5DC-422C-8B7E-19CA53D42D35}" type="presParOf" srcId="{513CECBF-2EDF-4B7A-9411-7986902198E8}" destId="{44D7AF04-2D0D-4167-87A2-5BD1A91C9141}" srcOrd="2" destOrd="0" presId="urn:microsoft.com/office/officeart/2005/8/layout/orgChart1"/>
    <dgm:cxn modelId="{F2BFF346-A783-40A0-95CD-A7BEC3B9E00D}" type="presParOf" srcId="{163264FF-FFAC-4E0F-A5E0-D02ABD283734}" destId="{3D012BD5-7329-47E8-A4E4-7002AD91EC85}" srcOrd="6" destOrd="0" presId="urn:microsoft.com/office/officeart/2005/8/layout/orgChart1"/>
    <dgm:cxn modelId="{85F8B1B5-5840-4F34-9867-0C96A5C3B557}" type="presParOf" srcId="{163264FF-FFAC-4E0F-A5E0-D02ABD283734}" destId="{07B86B03-AEE2-4A53-8B15-02EDABF5BA9D}" srcOrd="7" destOrd="0" presId="urn:microsoft.com/office/officeart/2005/8/layout/orgChart1"/>
    <dgm:cxn modelId="{2C9A1374-A4AC-4F1D-9F03-F4CA3501B95B}" type="presParOf" srcId="{07B86B03-AEE2-4A53-8B15-02EDABF5BA9D}" destId="{89BAF35E-8850-4048-B969-58BB9E0FF06A}" srcOrd="0" destOrd="0" presId="urn:microsoft.com/office/officeart/2005/8/layout/orgChart1"/>
    <dgm:cxn modelId="{B19B36FD-8F1C-4200-9DBE-E9EF3770A958}" type="presParOf" srcId="{89BAF35E-8850-4048-B969-58BB9E0FF06A}" destId="{16B58122-D9DF-4514-998E-29F221EEC4F5}" srcOrd="0" destOrd="0" presId="urn:microsoft.com/office/officeart/2005/8/layout/orgChart1"/>
    <dgm:cxn modelId="{E5674D9F-BFD8-48A4-B557-47D6A50FFCBD}" type="presParOf" srcId="{89BAF35E-8850-4048-B969-58BB9E0FF06A}" destId="{5FEA9108-C597-411B-A486-31340F498EF6}" srcOrd="1" destOrd="0" presId="urn:microsoft.com/office/officeart/2005/8/layout/orgChart1"/>
    <dgm:cxn modelId="{D02FDE10-8440-450F-ABE7-44E7DC76B3A0}" type="presParOf" srcId="{07B86B03-AEE2-4A53-8B15-02EDABF5BA9D}" destId="{F41CA9A8-A50D-4D90-91BE-BE11D62BE522}" srcOrd="1" destOrd="0" presId="urn:microsoft.com/office/officeart/2005/8/layout/orgChart1"/>
    <dgm:cxn modelId="{6197E654-D990-4B03-986C-9D99B8843B61}" type="presParOf" srcId="{07B86B03-AEE2-4A53-8B15-02EDABF5BA9D}" destId="{267B819F-D158-4FDB-9A94-D6E68E0ECA1C}" srcOrd="2" destOrd="0" presId="urn:microsoft.com/office/officeart/2005/8/layout/orgChart1"/>
    <dgm:cxn modelId="{E0BDB00E-BF78-41F5-B4AE-B168C3E2F000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chemeClr val="accent2">
            <a:lumMod val="40000"/>
            <a:lumOff val="6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пассажирский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грузовой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специальный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 custScaleY="64429" custLinFactNeighborX="5332" custLinFactNeighborY="3570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3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3" custScaleY="64429" custLinFactNeighborX="5332" custLinFactNeighborY="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3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3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3" custScaleY="64429" custLinFactNeighborY="3570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3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3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3" custScaleY="64429" custLinFactNeighborY="3569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3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FC097138-934C-45C0-941B-531C346123D8}" type="presOf" srcId="{5C56C869-5345-4188-B2E2-88F21D8C4189}" destId="{B9CEA8A8-5AC6-4641-91A8-4078663F5AC3}" srcOrd="1" destOrd="0" presId="urn:microsoft.com/office/officeart/2005/8/layout/orgChart1"/>
    <dgm:cxn modelId="{6EC81DB6-C619-419A-B101-C946575F8170}" type="presOf" srcId="{E6F7BFF2-A6FF-4C1F-8ADC-1F8B184377CA}" destId="{87D2B5AF-D0FC-4041-B920-77DB852CF710}" srcOrd="0" destOrd="0" presId="urn:microsoft.com/office/officeart/2005/8/layout/orgChart1"/>
    <dgm:cxn modelId="{E5759473-4B64-44C4-958B-3A1B17CCE9EF}" type="presOf" srcId="{ABAA669F-8AFD-4C93-AEA1-33C051FE891A}" destId="{09669263-F830-444C-B538-BD6587796742}" srcOrd="0" destOrd="0" presId="urn:microsoft.com/office/officeart/2005/8/layout/orgChart1"/>
    <dgm:cxn modelId="{B3BF80CE-E55B-4E81-92E9-A30DC91DD092}" type="presOf" srcId="{146C8FDF-9333-4DF0-9392-B8ECACA5251F}" destId="{DB070691-EB27-400F-8493-8972F0320414}" srcOrd="0" destOrd="0" presId="urn:microsoft.com/office/officeart/2005/8/layout/orgChart1"/>
    <dgm:cxn modelId="{F2C90351-0FF6-4757-ADE6-016E6EEE22F1}" type="presOf" srcId="{D4DA532F-9E25-4E77-9F28-5A483655CF9B}" destId="{B765FF33-E67B-475B-92BE-18A834922583}" srcOrd="1" destOrd="0" presId="urn:microsoft.com/office/officeart/2005/8/layout/orgChart1"/>
    <dgm:cxn modelId="{C56A42E9-9B08-47A5-997E-D73B50E2474B}" type="presOf" srcId="{D4DA532F-9E25-4E77-9F28-5A483655CF9B}" destId="{62912AEF-2E88-4A5D-B78E-F25ACD108DAC}" srcOrd="0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A214E397-8929-49A6-8AAF-FBF1797975BF}" type="presOf" srcId="{B3DDC86F-B64D-4177-9617-C9B06CBEC8F8}" destId="{D74BEA82-ABDD-4D19-80B5-5E392459F00A}" srcOrd="0" destOrd="0" presId="urn:microsoft.com/office/officeart/2005/8/layout/orgChart1"/>
    <dgm:cxn modelId="{2A09AC9E-01FC-49A3-BACB-69E778CBD9E1}" type="presOf" srcId="{F4CDA467-8B66-4C85-9EBC-10357E0D638C}" destId="{9B828D56-6FEE-4747-92CE-73A70E65DD7B}" srcOrd="0" destOrd="0" presId="urn:microsoft.com/office/officeart/2005/8/layout/orgChart1"/>
    <dgm:cxn modelId="{C893BCAC-9C82-4CF4-BD00-779666B5EDE2}" type="presOf" srcId="{5C56C869-5345-4188-B2E2-88F21D8C4189}" destId="{B01E303F-E262-4842-8E0A-D77ABC3AD859}" srcOrd="0" destOrd="0" presId="urn:microsoft.com/office/officeart/2005/8/layout/orgChart1"/>
    <dgm:cxn modelId="{015C95B9-7D05-4BAD-BDCB-9904391934FB}" type="presOf" srcId="{4CA52748-89BE-466B-BD85-AE1F1043BF15}" destId="{BB664B08-58B3-4C32-BF34-BC930120B5BF}" srcOrd="1" destOrd="0" presId="urn:microsoft.com/office/officeart/2005/8/layout/orgChart1"/>
    <dgm:cxn modelId="{8D796EFC-84DC-411A-800A-B5A58F105FC6}" type="presOf" srcId="{4CA52748-89BE-466B-BD85-AE1F1043BF15}" destId="{F7BA9830-A5E8-40C6-8095-D7163D2E5070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AC7F142D-BB0E-453D-AEA2-EADA49CB26E3}" type="presOf" srcId="{F4CDA467-8B66-4C85-9EBC-10357E0D638C}" destId="{A8F77E6C-ADFF-4D8D-8856-EC9C0346E9EF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B3F79B26-C77C-40B3-8363-D5C546D50D9F}" type="presParOf" srcId="{D74BEA82-ABDD-4D19-80B5-5E392459F00A}" destId="{2225D497-F0F4-4913-9000-DE4D5C258E93}" srcOrd="0" destOrd="0" presId="urn:microsoft.com/office/officeart/2005/8/layout/orgChart1"/>
    <dgm:cxn modelId="{D5177143-8CC0-4D20-B37F-A87FF54FE023}" type="presParOf" srcId="{2225D497-F0F4-4913-9000-DE4D5C258E93}" destId="{F777ABF1-AF97-4A9E-BA43-A8A9D9107174}" srcOrd="0" destOrd="0" presId="urn:microsoft.com/office/officeart/2005/8/layout/orgChart1"/>
    <dgm:cxn modelId="{3574BC52-C591-455D-9DAA-45AC1161B123}" type="presParOf" srcId="{F777ABF1-AF97-4A9E-BA43-A8A9D9107174}" destId="{62912AEF-2E88-4A5D-B78E-F25ACD108DAC}" srcOrd="0" destOrd="0" presId="urn:microsoft.com/office/officeart/2005/8/layout/orgChart1"/>
    <dgm:cxn modelId="{BA27F26D-41EC-4DF0-8186-C4DF25AE9247}" type="presParOf" srcId="{F777ABF1-AF97-4A9E-BA43-A8A9D9107174}" destId="{B765FF33-E67B-475B-92BE-18A834922583}" srcOrd="1" destOrd="0" presId="urn:microsoft.com/office/officeart/2005/8/layout/orgChart1"/>
    <dgm:cxn modelId="{38A3F0F2-FB8F-4ACE-99B6-5908881E98B4}" type="presParOf" srcId="{2225D497-F0F4-4913-9000-DE4D5C258E93}" destId="{163264FF-FFAC-4E0F-A5E0-D02ABD283734}" srcOrd="1" destOrd="0" presId="urn:microsoft.com/office/officeart/2005/8/layout/orgChart1"/>
    <dgm:cxn modelId="{6F762E16-8C8F-43B3-9AE0-A24297ED362A}" type="presParOf" srcId="{163264FF-FFAC-4E0F-A5E0-D02ABD283734}" destId="{09669263-F830-444C-B538-BD6587796742}" srcOrd="0" destOrd="0" presId="urn:microsoft.com/office/officeart/2005/8/layout/orgChart1"/>
    <dgm:cxn modelId="{7EE480AE-00B8-4FAD-AA7C-F79DBB17E937}" type="presParOf" srcId="{163264FF-FFAC-4E0F-A5E0-D02ABD283734}" destId="{9BA8964C-4860-4570-9C26-8A32E8110577}" srcOrd="1" destOrd="0" presId="urn:microsoft.com/office/officeart/2005/8/layout/orgChart1"/>
    <dgm:cxn modelId="{8C827C16-0CB3-4760-B043-E4C2F5CBC9D3}" type="presParOf" srcId="{9BA8964C-4860-4570-9C26-8A32E8110577}" destId="{4AB56479-60F8-4015-944A-46B5105DD1ED}" srcOrd="0" destOrd="0" presId="urn:microsoft.com/office/officeart/2005/8/layout/orgChart1"/>
    <dgm:cxn modelId="{CB68281E-7F77-4043-B5FC-A70D6E5B6808}" type="presParOf" srcId="{4AB56479-60F8-4015-944A-46B5105DD1ED}" destId="{B01E303F-E262-4842-8E0A-D77ABC3AD859}" srcOrd="0" destOrd="0" presId="urn:microsoft.com/office/officeart/2005/8/layout/orgChart1"/>
    <dgm:cxn modelId="{8DA3D735-51C7-46C6-B8B4-29F4718F69EF}" type="presParOf" srcId="{4AB56479-60F8-4015-944A-46B5105DD1ED}" destId="{B9CEA8A8-5AC6-4641-91A8-4078663F5AC3}" srcOrd="1" destOrd="0" presId="urn:microsoft.com/office/officeart/2005/8/layout/orgChart1"/>
    <dgm:cxn modelId="{7C92DA2E-8ABF-4F06-AC28-1679A1738A7E}" type="presParOf" srcId="{9BA8964C-4860-4570-9C26-8A32E8110577}" destId="{836F8605-1E4F-4CF5-B889-4A62382CAB17}" srcOrd="1" destOrd="0" presId="urn:microsoft.com/office/officeart/2005/8/layout/orgChart1"/>
    <dgm:cxn modelId="{2A1F5713-6D23-4583-BE36-3FDBF17CF407}" type="presParOf" srcId="{9BA8964C-4860-4570-9C26-8A32E8110577}" destId="{81152FCD-7482-42BD-9E8B-ADA53CED77B0}" srcOrd="2" destOrd="0" presId="urn:microsoft.com/office/officeart/2005/8/layout/orgChart1"/>
    <dgm:cxn modelId="{E8493800-9D16-4C20-94EB-01143E8B1ED5}" type="presParOf" srcId="{163264FF-FFAC-4E0F-A5E0-D02ABD283734}" destId="{DB070691-EB27-400F-8493-8972F0320414}" srcOrd="2" destOrd="0" presId="urn:microsoft.com/office/officeart/2005/8/layout/orgChart1"/>
    <dgm:cxn modelId="{C16F659C-7113-4746-9624-7E6B82AA9EE3}" type="presParOf" srcId="{163264FF-FFAC-4E0F-A5E0-D02ABD283734}" destId="{8B5194FD-382B-4B33-8BE7-5D1D9078B2FC}" srcOrd="3" destOrd="0" presId="urn:microsoft.com/office/officeart/2005/8/layout/orgChart1"/>
    <dgm:cxn modelId="{5219BA96-4A50-4F13-AF51-4B4B944E549F}" type="presParOf" srcId="{8B5194FD-382B-4B33-8BE7-5D1D9078B2FC}" destId="{07822802-FD94-4BA3-9BD9-67710B340995}" srcOrd="0" destOrd="0" presId="urn:microsoft.com/office/officeart/2005/8/layout/orgChart1"/>
    <dgm:cxn modelId="{7CC4573C-715E-40A5-8741-852B6CFEEAFE}" type="presParOf" srcId="{07822802-FD94-4BA3-9BD9-67710B340995}" destId="{F7BA9830-A5E8-40C6-8095-D7163D2E5070}" srcOrd="0" destOrd="0" presId="urn:microsoft.com/office/officeart/2005/8/layout/orgChart1"/>
    <dgm:cxn modelId="{F1101EF6-F5C4-4978-A815-1AD5596C99F1}" type="presParOf" srcId="{07822802-FD94-4BA3-9BD9-67710B340995}" destId="{BB664B08-58B3-4C32-BF34-BC930120B5BF}" srcOrd="1" destOrd="0" presId="urn:microsoft.com/office/officeart/2005/8/layout/orgChart1"/>
    <dgm:cxn modelId="{0CBE76FB-1805-44BF-B8D7-502E834C19C7}" type="presParOf" srcId="{8B5194FD-382B-4B33-8BE7-5D1D9078B2FC}" destId="{9241F37D-68B7-41F0-AF79-9EBA3D55BADF}" srcOrd="1" destOrd="0" presId="urn:microsoft.com/office/officeart/2005/8/layout/orgChart1"/>
    <dgm:cxn modelId="{8A87642A-FCC8-45AD-9A70-BAD1F22887DE}" type="presParOf" srcId="{8B5194FD-382B-4B33-8BE7-5D1D9078B2FC}" destId="{900B5C7F-D74C-43F8-9E10-20F082F2DAE9}" srcOrd="2" destOrd="0" presId="urn:microsoft.com/office/officeart/2005/8/layout/orgChart1"/>
    <dgm:cxn modelId="{BC608461-010A-47DD-887E-D4DDB248D886}" type="presParOf" srcId="{163264FF-FFAC-4E0F-A5E0-D02ABD283734}" destId="{87D2B5AF-D0FC-4041-B920-77DB852CF710}" srcOrd="4" destOrd="0" presId="urn:microsoft.com/office/officeart/2005/8/layout/orgChart1"/>
    <dgm:cxn modelId="{6680E47D-E24F-4493-A376-DDA5BFAB016D}" type="presParOf" srcId="{163264FF-FFAC-4E0F-A5E0-D02ABD283734}" destId="{513CECBF-2EDF-4B7A-9411-7986902198E8}" srcOrd="5" destOrd="0" presId="urn:microsoft.com/office/officeart/2005/8/layout/orgChart1"/>
    <dgm:cxn modelId="{C9AA1E0B-AFF0-4D62-BFED-F974244C9D56}" type="presParOf" srcId="{513CECBF-2EDF-4B7A-9411-7986902198E8}" destId="{4FB5D614-97F0-4F55-82EF-C6F756F8FCDC}" srcOrd="0" destOrd="0" presId="urn:microsoft.com/office/officeart/2005/8/layout/orgChart1"/>
    <dgm:cxn modelId="{4B15EE35-D4A5-4F0A-9781-DB44319C65DE}" type="presParOf" srcId="{4FB5D614-97F0-4F55-82EF-C6F756F8FCDC}" destId="{9B828D56-6FEE-4747-92CE-73A70E65DD7B}" srcOrd="0" destOrd="0" presId="urn:microsoft.com/office/officeart/2005/8/layout/orgChart1"/>
    <dgm:cxn modelId="{C91E20A1-1ACF-4781-90C9-3D1EB05C5B29}" type="presParOf" srcId="{4FB5D614-97F0-4F55-82EF-C6F756F8FCDC}" destId="{A8F77E6C-ADFF-4D8D-8856-EC9C0346E9EF}" srcOrd="1" destOrd="0" presId="urn:microsoft.com/office/officeart/2005/8/layout/orgChart1"/>
    <dgm:cxn modelId="{C8C9D0A0-2172-4A35-B0EC-6D5509F1904D}" type="presParOf" srcId="{513CECBF-2EDF-4B7A-9411-7986902198E8}" destId="{6D11A327-F1F4-402A-9332-1E4F771EF941}" srcOrd="1" destOrd="0" presId="urn:microsoft.com/office/officeart/2005/8/layout/orgChart1"/>
    <dgm:cxn modelId="{83031C88-0266-4253-9107-F5755DDA12F4}" type="presParOf" srcId="{513CECBF-2EDF-4B7A-9411-7986902198E8}" destId="{44D7AF04-2D0D-4167-87A2-5BD1A91C9141}" srcOrd="2" destOrd="0" presId="urn:microsoft.com/office/officeart/2005/8/layout/orgChart1"/>
    <dgm:cxn modelId="{676CAA9F-F335-4DB3-BFA3-10F274494FBC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rgbClr val="AFDC7E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наземный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водный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воздушный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E1DCD454-9751-4A2E-BA5F-97EC85E7EA9E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подземный</a:t>
          </a:r>
          <a:endParaRPr lang="ru-RU" dirty="0"/>
        </a:p>
      </dgm:t>
    </dgm:pt>
    <dgm:pt modelId="{9CBF0861-410D-4D4C-9425-D8B4CDD7B464}" type="parTrans" cxnId="{2EBED89F-6D4A-4426-AD40-38D281771961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1A79605-48D0-4E14-9DB1-B07615BBF257}" type="sibTrans" cxnId="{2EBED89F-6D4A-4426-AD40-38D281771961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4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4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4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4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4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4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4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4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3D012BD5-7329-47E8-A4E4-7002AD91EC85}" type="pres">
      <dgm:prSet presAssocID="{9CBF0861-410D-4D4C-9425-D8B4CDD7B464}" presName="Name37" presStyleLbl="parChTrans1D2" presStyleIdx="3" presStyleCnt="4"/>
      <dgm:spPr/>
    </dgm:pt>
    <dgm:pt modelId="{07B86B03-AEE2-4A53-8B15-02EDABF5BA9D}" type="pres">
      <dgm:prSet presAssocID="{E1DCD454-9751-4A2E-BA5F-97EC85E7EA9E}" presName="hierRoot2" presStyleCnt="0">
        <dgm:presLayoutVars>
          <dgm:hierBranch val="init"/>
        </dgm:presLayoutVars>
      </dgm:prSet>
      <dgm:spPr/>
    </dgm:pt>
    <dgm:pt modelId="{89BAF35E-8850-4048-B969-58BB9E0FF06A}" type="pres">
      <dgm:prSet presAssocID="{E1DCD454-9751-4A2E-BA5F-97EC85E7EA9E}" presName="rootComposite" presStyleCnt="0"/>
      <dgm:spPr/>
    </dgm:pt>
    <dgm:pt modelId="{16B58122-D9DF-4514-998E-29F221EEC4F5}" type="pres">
      <dgm:prSet presAssocID="{E1DCD454-9751-4A2E-BA5F-97EC85E7EA9E}" presName="rootText" presStyleLbl="node2" presStyleIdx="3" presStyleCnt="4">
        <dgm:presLayoutVars>
          <dgm:chPref val="3"/>
        </dgm:presLayoutVars>
      </dgm:prSet>
      <dgm:spPr/>
    </dgm:pt>
    <dgm:pt modelId="{5FEA9108-C597-411B-A486-31340F498EF6}" type="pres">
      <dgm:prSet presAssocID="{E1DCD454-9751-4A2E-BA5F-97EC85E7EA9E}" presName="rootConnector" presStyleLbl="node2" presStyleIdx="3" presStyleCnt="4"/>
      <dgm:spPr/>
    </dgm:pt>
    <dgm:pt modelId="{F41CA9A8-A50D-4D90-91BE-BE11D62BE522}" type="pres">
      <dgm:prSet presAssocID="{E1DCD454-9751-4A2E-BA5F-97EC85E7EA9E}" presName="hierChild4" presStyleCnt="0"/>
      <dgm:spPr/>
    </dgm:pt>
    <dgm:pt modelId="{267B819F-D158-4FDB-9A94-D6E68E0ECA1C}" type="pres">
      <dgm:prSet presAssocID="{E1DCD454-9751-4A2E-BA5F-97EC85E7EA9E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E531914A-F1EC-482F-ABA6-C34A4F262B92}" type="presOf" srcId="{ABAA669F-8AFD-4C93-AEA1-33C051FE891A}" destId="{09669263-F830-444C-B538-BD6587796742}" srcOrd="0" destOrd="0" presId="urn:microsoft.com/office/officeart/2005/8/layout/orgChart1"/>
    <dgm:cxn modelId="{F15A4CAA-A719-495E-BDB9-81FED2DAC076}" type="presOf" srcId="{D4DA532F-9E25-4E77-9F28-5A483655CF9B}" destId="{B765FF33-E67B-475B-92BE-18A834922583}" srcOrd="1" destOrd="0" presId="urn:microsoft.com/office/officeart/2005/8/layout/orgChart1"/>
    <dgm:cxn modelId="{0A2567D5-59F2-43BA-9DC1-A5490520E220}" type="presOf" srcId="{4CA52748-89BE-466B-BD85-AE1F1043BF15}" destId="{BB664B08-58B3-4C32-BF34-BC930120B5BF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78D89C6D-9740-432F-9FD7-F002C6227B34}" type="presOf" srcId="{B3DDC86F-B64D-4177-9617-C9B06CBEC8F8}" destId="{D74BEA82-ABDD-4D19-80B5-5E392459F00A}" srcOrd="0" destOrd="0" presId="urn:microsoft.com/office/officeart/2005/8/layout/orgChart1"/>
    <dgm:cxn modelId="{04C0CE03-6304-488E-9A25-42BF5CA4D3E8}" type="presOf" srcId="{5C56C869-5345-4188-B2E2-88F21D8C4189}" destId="{B9CEA8A8-5AC6-4641-91A8-4078663F5AC3}" srcOrd="1" destOrd="0" presId="urn:microsoft.com/office/officeart/2005/8/layout/orgChart1"/>
    <dgm:cxn modelId="{BD7EBEAB-ADEF-44C0-BE20-505467145AE2}" type="presOf" srcId="{E1DCD454-9751-4A2E-BA5F-97EC85E7EA9E}" destId="{5FEA9108-C597-411B-A486-31340F498EF6}" srcOrd="1" destOrd="0" presId="urn:microsoft.com/office/officeart/2005/8/layout/orgChart1"/>
    <dgm:cxn modelId="{882495F3-D739-4F3A-A32B-877D7AB0195E}" type="presOf" srcId="{E6F7BFF2-A6FF-4C1F-8ADC-1F8B184377CA}" destId="{87D2B5AF-D0FC-4041-B920-77DB852CF710}" srcOrd="0" destOrd="0" presId="urn:microsoft.com/office/officeart/2005/8/layout/orgChart1"/>
    <dgm:cxn modelId="{904446B0-6CD2-4D53-9DE6-7601F66A3126}" type="presOf" srcId="{F4CDA467-8B66-4C85-9EBC-10357E0D638C}" destId="{A8F77E6C-ADFF-4D8D-8856-EC9C0346E9EF}" srcOrd="1" destOrd="0" presId="urn:microsoft.com/office/officeart/2005/8/layout/orgChart1"/>
    <dgm:cxn modelId="{2E068854-FDD1-449C-AE43-4D1B3FD85164}" type="presOf" srcId="{F4CDA467-8B66-4C85-9EBC-10357E0D638C}" destId="{9B828D56-6FEE-4747-92CE-73A70E65DD7B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2EBED89F-6D4A-4426-AD40-38D281771961}" srcId="{D4DA532F-9E25-4E77-9F28-5A483655CF9B}" destId="{E1DCD454-9751-4A2E-BA5F-97EC85E7EA9E}" srcOrd="3" destOrd="0" parTransId="{9CBF0861-410D-4D4C-9425-D8B4CDD7B464}" sibTransId="{51A79605-48D0-4E14-9DB1-B07615BBF257}"/>
    <dgm:cxn modelId="{DC0817C1-0FF3-47DE-AC9A-05BE04307252}" type="presOf" srcId="{4CA52748-89BE-466B-BD85-AE1F1043BF15}" destId="{F7BA9830-A5E8-40C6-8095-D7163D2E5070}" srcOrd="0" destOrd="0" presId="urn:microsoft.com/office/officeart/2005/8/layout/orgChart1"/>
    <dgm:cxn modelId="{C5729E5E-F2C8-4E02-A3C4-25B8BFBD84EB}" type="presOf" srcId="{E1DCD454-9751-4A2E-BA5F-97EC85E7EA9E}" destId="{16B58122-D9DF-4514-998E-29F221EEC4F5}" srcOrd="0" destOrd="0" presId="urn:microsoft.com/office/officeart/2005/8/layout/orgChart1"/>
    <dgm:cxn modelId="{ABE31A7F-8B1A-49DB-8740-0F26A098E5D2}" type="presOf" srcId="{5C56C869-5345-4188-B2E2-88F21D8C4189}" destId="{B01E303F-E262-4842-8E0A-D77ABC3AD859}" srcOrd="0" destOrd="0" presId="urn:microsoft.com/office/officeart/2005/8/layout/orgChart1"/>
    <dgm:cxn modelId="{C46DCCFE-93F7-42F3-9C2C-1F9A0172C3B3}" type="presOf" srcId="{146C8FDF-9333-4DF0-9392-B8ECACA5251F}" destId="{DB070691-EB27-400F-8493-8972F0320414}" srcOrd="0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53243568-94F4-49F7-BFF6-87408A2273B5}" type="presOf" srcId="{9CBF0861-410D-4D4C-9425-D8B4CDD7B464}" destId="{3D012BD5-7329-47E8-A4E4-7002AD91EC85}" srcOrd="0" destOrd="0" presId="urn:microsoft.com/office/officeart/2005/8/layout/orgChart1"/>
    <dgm:cxn modelId="{3D694041-4C21-4C35-8273-A63853237D50}" type="presOf" srcId="{D4DA532F-9E25-4E77-9F28-5A483655CF9B}" destId="{62912AEF-2E88-4A5D-B78E-F25ACD108DAC}" srcOrd="0" destOrd="0" presId="urn:microsoft.com/office/officeart/2005/8/layout/orgChart1"/>
    <dgm:cxn modelId="{7B8D5655-F188-4D55-BF62-248753F30765}" type="presParOf" srcId="{D74BEA82-ABDD-4D19-80B5-5E392459F00A}" destId="{2225D497-F0F4-4913-9000-DE4D5C258E93}" srcOrd="0" destOrd="0" presId="urn:microsoft.com/office/officeart/2005/8/layout/orgChart1"/>
    <dgm:cxn modelId="{08ED6530-B918-4E00-AC72-4563179A0067}" type="presParOf" srcId="{2225D497-F0F4-4913-9000-DE4D5C258E93}" destId="{F777ABF1-AF97-4A9E-BA43-A8A9D9107174}" srcOrd="0" destOrd="0" presId="urn:microsoft.com/office/officeart/2005/8/layout/orgChart1"/>
    <dgm:cxn modelId="{C88E911A-552B-4D9E-B77E-53BDE7C6D4BC}" type="presParOf" srcId="{F777ABF1-AF97-4A9E-BA43-A8A9D9107174}" destId="{62912AEF-2E88-4A5D-B78E-F25ACD108DAC}" srcOrd="0" destOrd="0" presId="urn:microsoft.com/office/officeart/2005/8/layout/orgChart1"/>
    <dgm:cxn modelId="{C4B8C367-7150-428C-9DD4-DF2F1526B8E8}" type="presParOf" srcId="{F777ABF1-AF97-4A9E-BA43-A8A9D9107174}" destId="{B765FF33-E67B-475B-92BE-18A834922583}" srcOrd="1" destOrd="0" presId="urn:microsoft.com/office/officeart/2005/8/layout/orgChart1"/>
    <dgm:cxn modelId="{E5C4C25E-84CE-4347-BAB8-41D8DC2A1BE0}" type="presParOf" srcId="{2225D497-F0F4-4913-9000-DE4D5C258E93}" destId="{163264FF-FFAC-4E0F-A5E0-D02ABD283734}" srcOrd="1" destOrd="0" presId="urn:microsoft.com/office/officeart/2005/8/layout/orgChart1"/>
    <dgm:cxn modelId="{BA26C783-FBEC-4E57-9F1D-D2C488BAFDFB}" type="presParOf" srcId="{163264FF-FFAC-4E0F-A5E0-D02ABD283734}" destId="{09669263-F830-444C-B538-BD6587796742}" srcOrd="0" destOrd="0" presId="urn:microsoft.com/office/officeart/2005/8/layout/orgChart1"/>
    <dgm:cxn modelId="{44B37546-516D-4CB3-921B-1DF67BDFF1CB}" type="presParOf" srcId="{163264FF-FFAC-4E0F-A5E0-D02ABD283734}" destId="{9BA8964C-4860-4570-9C26-8A32E8110577}" srcOrd="1" destOrd="0" presId="urn:microsoft.com/office/officeart/2005/8/layout/orgChart1"/>
    <dgm:cxn modelId="{B499BA73-45E1-4479-AA61-C2A3AE36AB91}" type="presParOf" srcId="{9BA8964C-4860-4570-9C26-8A32E8110577}" destId="{4AB56479-60F8-4015-944A-46B5105DD1ED}" srcOrd="0" destOrd="0" presId="urn:microsoft.com/office/officeart/2005/8/layout/orgChart1"/>
    <dgm:cxn modelId="{5886BB72-7198-46E1-BE43-78E47DB49FCD}" type="presParOf" srcId="{4AB56479-60F8-4015-944A-46B5105DD1ED}" destId="{B01E303F-E262-4842-8E0A-D77ABC3AD859}" srcOrd="0" destOrd="0" presId="urn:microsoft.com/office/officeart/2005/8/layout/orgChart1"/>
    <dgm:cxn modelId="{CB166E89-AB73-4A02-A72B-E99363FEBCBC}" type="presParOf" srcId="{4AB56479-60F8-4015-944A-46B5105DD1ED}" destId="{B9CEA8A8-5AC6-4641-91A8-4078663F5AC3}" srcOrd="1" destOrd="0" presId="urn:microsoft.com/office/officeart/2005/8/layout/orgChart1"/>
    <dgm:cxn modelId="{B01AAD24-FA1C-45A1-8B54-404E1BAD138E}" type="presParOf" srcId="{9BA8964C-4860-4570-9C26-8A32E8110577}" destId="{836F8605-1E4F-4CF5-B889-4A62382CAB17}" srcOrd="1" destOrd="0" presId="urn:microsoft.com/office/officeart/2005/8/layout/orgChart1"/>
    <dgm:cxn modelId="{61D6CBAF-B701-4E03-A012-FB8DBD662024}" type="presParOf" srcId="{9BA8964C-4860-4570-9C26-8A32E8110577}" destId="{81152FCD-7482-42BD-9E8B-ADA53CED77B0}" srcOrd="2" destOrd="0" presId="urn:microsoft.com/office/officeart/2005/8/layout/orgChart1"/>
    <dgm:cxn modelId="{BD27EDF3-1BF5-4163-98CC-8A6ADD44B0A1}" type="presParOf" srcId="{163264FF-FFAC-4E0F-A5E0-D02ABD283734}" destId="{DB070691-EB27-400F-8493-8972F0320414}" srcOrd="2" destOrd="0" presId="urn:microsoft.com/office/officeart/2005/8/layout/orgChart1"/>
    <dgm:cxn modelId="{C98606B6-B996-4FBE-8AD4-A7FD997ED1A4}" type="presParOf" srcId="{163264FF-FFAC-4E0F-A5E0-D02ABD283734}" destId="{8B5194FD-382B-4B33-8BE7-5D1D9078B2FC}" srcOrd="3" destOrd="0" presId="urn:microsoft.com/office/officeart/2005/8/layout/orgChart1"/>
    <dgm:cxn modelId="{40C18351-E68A-45CD-A8A9-7E8DD19A4FC8}" type="presParOf" srcId="{8B5194FD-382B-4B33-8BE7-5D1D9078B2FC}" destId="{07822802-FD94-4BA3-9BD9-67710B340995}" srcOrd="0" destOrd="0" presId="urn:microsoft.com/office/officeart/2005/8/layout/orgChart1"/>
    <dgm:cxn modelId="{E4C64DD9-1299-46AC-8AE6-B11160F713A7}" type="presParOf" srcId="{07822802-FD94-4BA3-9BD9-67710B340995}" destId="{F7BA9830-A5E8-40C6-8095-D7163D2E5070}" srcOrd="0" destOrd="0" presId="urn:microsoft.com/office/officeart/2005/8/layout/orgChart1"/>
    <dgm:cxn modelId="{CB17E0F8-226F-468E-88BB-EB938ABDD6E2}" type="presParOf" srcId="{07822802-FD94-4BA3-9BD9-67710B340995}" destId="{BB664B08-58B3-4C32-BF34-BC930120B5BF}" srcOrd="1" destOrd="0" presId="urn:microsoft.com/office/officeart/2005/8/layout/orgChart1"/>
    <dgm:cxn modelId="{2506CF40-224C-4798-B1F4-A84763B00EF2}" type="presParOf" srcId="{8B5194FD-382B-4B33-8BE7-5D1D9078B2FC}" destId="{9241F37D-68B7-41F0-AF79-9EBA3D55BADF}" srcOrd="1" destOrd="0" presId="urn:microsoft.com/office/officeart/2005/8/layout/orgChart1"/>
    <dgm:cxn modelId="{49209D36-2227-4B8C-A214-7FD3F46ABAA4}" type="presParOf" srcId="{8B5194FD-382B-4B33-8BE7-5D1D9078B2FC}" destId="{900B5C7F-D74C-43F8-9E10-20F082F2DAE9}" srcOrd="2" destOrd="0" presId="urn:microsoft.com/office/officeart/2005/8/layout/orgChart1"/>
    <dgm:cxn modelId="{9B6CD38D-81F6-40C4-8E7B-3A7B015C31DC}" type="presParOf" srcId="{163264FF-FFAC-4E0F-A5E0-D02ABD283734}" destId="{87D2B5AF-D0FC-4041-B920-77DB852CF710}" srcOrd="4" destOrd="0" presId="urn:microsoft.com/office/officeart/2005/8/layout/orgChart1"/>
    <dgm:cxn modelId="{FF870771-C452-400A-8692-5F873C7D2875}" type="presParOf" srcId="{163264FF-FFAC-4E0F-A5E0-D02ABD283734}" destId="{513CECBF-2EDF-4B7A-9411-7986902198E8}" srcOrd="5" destOrd="0" presId="urn:microsoft.com/office/officeart/2005/8/layout/orgChart1"/>
    <dgm:cxn modelId="{3EA6C889-09BB-4BF9-AB09-2BDC24035210}" type="presParOf" srcId="{513CECBF-2EDF-4B7A-9411-7986902198E8}" destId="{4FB5D614-97F0-4F55-82EF-C6F756F8FCDC}" srcOrd="0" destOrd="0" presId="urn:microsoft.com/office/officeart/2005/8/layout/orgChart1"/>
    <dgm:cxn modelId="{30DA51F0-F7CF-40C8-A3F4-726DA8BD4A7D}" type="presParOf" srcId="{4FB5D614-97F0-4F55-82EF-C6F756F8FCDC}" destId="{9B828D56-6FEE-4747-92CE-73A70E65DD7B}" srcOrd="0" destOrd="0" presId="urn:microsoft.com/office/officeart/2005/8/layout/orgChart1"/>
    <dgm:cxn modelId="{FFB0C92F-9A8E-4CB3-AD0A-0ED3A7B9A3D2}" type="presParOf" srcId="{4FB5D614-97F0-4F55-82EF-C6F756F8FCDC}" destId="{A8F77E6C-ADFF-4D8D-8856-EC9C0346E9EF}" srcOrd="1" destOrd="0" presId="urn:microsoft.com/office/officeart/2005/8/layout/orgChart1"/>
    <dgm:cxn modelId="{D9330190-32FB-4CDD-A92A-2F7BEBC650B9}" type="presParOf" srcId="{513CECBF-2EDF-4B7A-9411-7986902198E8}" destId="{6D11A327-F1F4-402A-9332-1E4F771EF941}" srcOrd="1" destOrd="0" presId="urn:microsoft.com/office/officeart/2005/8/layout/orgChart1"/>
    <dgm:cxn modelId="{60CBA696-BEBA-45AA-A2E5-0CE79E659397}" type="presParOf" srcId="{513CECBF-2EDF-4B7A-9411-7986902198E8}" destId="{44D7AF04-2D0D-4167-87A2-5BD1A91C9141}" srcOrd="2" destOrd="0" presId="urn:microsoft.com/office/officeart/2005/8/layout/orgChart1"/>
    <dgm:cxn modelId="{4A6FBB6E-316F-4DA8-B29B-63A11F7381C4}" type="presParOf" srcId="{163264FF-FFAC-4E0F-A5E0-D02ABD283734}" destId="{3D012BD5-7329-47E8-A4E4-7002AD91EC85}" srcOrd="6" destOrd="0" presId="urn:microsoft.com/office/officeart/2005/8/layout/orgChart1"/>
    <dgm:cxn modelId="{277DC28F-5C7F-4E50-8DC3-333726EE3642}" type="presParOf" srcId="{163264FF-FFAC-4E0F-A5E0-D02ABD283734}" destId="{07B86B03-AEE2-4A53-8B15-02EDABF5BA9D}" srcOrd="7" destOrd="0" presId="urn:microsoft.com/office/officeart/2005/8/layout/orgChart1"/>
    <dgm:cxn modelId="{5C3BC027-4B1B-4D1C-9C43-27E95BBA8070}" type="presParOf" srcId="{07B86B03-AEE2-4A53-8B15-02EDABF5BA9D}" destId="{89BAF35E-8850-4048-B969-58BB9E0FF06A}" srcOrd="0" destOrd="0" presId="urn:microsoft.com/office/officeart/2005/8/layout/orgChart1"/>
    <dgm:cxn modelId="{3C1CE1AB-3840-4219-B9BC-C69047D3E847}" type="presParOf" srcId="{89BAF35E-8850-4048-B969-58BB9E0FF06A}" destId="{16B58122-D9DF-4514-998E-29F221EEC4F5}" srcOrd="0" destOrd="0" presId="urn:microsoft.com/office/officeart/2005/8/layout/orgChart1"/>
    <dgm:cxn modelId="{81A6EFBE-EE6B-40B9-AD11-0B3D010C1B53}" type="presParOf" srcId="{89BAF35E-8850-4048-B969-58BB9E0FF06A}" destId="{5FEA9108-C597-411B-A486-31340F498EF6}" srcOrd="1" destOrd="0" presId="urn:microsoft.com/office/officeart/2005/8/layout/orgChart1"/>
    <dgm:cxn modelId="{C14C97C1-21C1-459E-B72A-A11C7E4490C1}" type="presParOf" srcId="{07B86B03-AEE2-4A53-8B15-02EDABF5BA9D}" destId="{F41CA9A8-A50D-4D90-91BE-BE11D62BE522}" srcOrd="1" destOrd="0" presId="urn:microsoft.com/office/officeart/2005/8/layout/orgChart1"/>
    <dgm:cxn modelId="{9E19EF2F-9C7B-43E0-9630-24CC8896F464}" type="presParOf" srcId="{07B86B03-AEE2-4A53-8B15-02EDABF5BA9D}" destId="{267B819F-D158-4FDB-9A94-D6E68E0ECA1C}" srcOrd="2" destOrd="0" presId="urn:microsoft.com/office/officeart/2005/8/layout/orgChart1"/>
    <dgm:cxn modelId="{BDADA134-F4A6-452F-BDC3-6F0AAD2E0B16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chemeClr val="accent2">
            <a:lumMod val="40000"/>
            <a:lumOff val="6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пассажирский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грузовой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специальный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 custScaleY="64429" custLinFactNeighborX="5332" custLinFactNeighborY="3570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3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3" custScaleY="64429" custLinFactNeighborX="5332" custLinFactNeighborY="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3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3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3" custScaleY="64429" custLinFactNeighborY="3570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3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3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3" custScaleY="64429" custLinFactNeighborY="3569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3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51F5482A-EEEF-4853-9E77-6B136F1646DA}" type="presOf" srcId="{ABAA669F-8AFD-4C93-AEA1-33C051FE891A}" destId="{09669263-F830-444C-B538-BD6587796742}" srcOrd="0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4EF0EA9F-1262-47B4-AB33-21F63952CF28}" type="presOf" srcId="{D4DA532F-9E25-4E77-9F28-5A483655CF9B}" destId="{B765FF33-E67B-475B-92BE-18A834922583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5B8F8636-FE76-40B1-B2AA-37A5E65DF2D9}" type="presOf" srcId="{E6F7BFF2-A6FF-4C1F-8ADC-1F8B184377CA}" destId="{87D2B5AF-D0FC-4041-B920-77DB852CF710}" srcOrd="0" destOrd="0" presId="urn:microsoft.com/office/officeart/2005/8/layout/orgChart1"/>
    <dgm:cxn modelId="{C9EADB04-45B3-4769-95E6-CF44766C2208}" type="presOf" srcId="{B3DDC86F-B64D-4177-9617-C9B06CBEC8F8}" destId="{D74BEA82-ABDD-4D19-80B5-5E392459F00A}" srcOrd="0" destOrd="0" presId="urn:microsoft.com/office/officeart/2005/8/layout/orgChart1"/>
    <dgm:cxn modelId="{54430816-005E-4E66-9BDB-032430B065C6}" type="presOf" srcId="{4CA52748-89BE-466B-BD85-AE1F1043BF15}" destId="{BB664B08-58B3-4C32-BF34-BC930120B5BF}" srcOrd="1" destOrd="0" presId="urn:microsoft.com/office/officeart/2005/8/layout/orgChart1"/>
    <dgm:cxn modelId="{C9C5B2F8-8F1B-465F-8E82-924D344AEB3D}" type="presOf" srcId="{146C8FDF-9333-4DF0-9392-B8ECACA5251F}" destId="{DB070691-EB27-400F-8493-8972F0320414}" srcOrd="0" destOrd="0" presId="urn:microsoft.com/office/officeart/2005/8/layout/orgChart1"/>
    <dgm:cxn modelId="{89D551EE-2F66-46B6-A2F3-689D725462E6}" type="presOf" srcId="{D4DA532F-9E25-4E77-9F28-5A483655CF9B}" destId="{62912AEF-2E88-4A5D-B78E-F25ACD108DAC}" srcOrd="0" destOrd="0" presId="urn:microsoft.com/office/officeart/2005/8/layout/orgChart1"/>
    <dgm:cxn modelId="{65BE8167-A931-48B0-9363-7C5CBF28695A}" type="presOf" srcId="{4CA52748-89BE-466B-BD85-AE1F1043BF15}" destId="{F7BA9830-A5E8-40C6-8095-D7163D2E5070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979E387-C415-4A5E-86E6-30D3D9DF701B}" type="presOf" srcId="{5C56C869-5345-4188-B2E2-88F21D8C4189}" destId="{B9CEA8A8-5AC6-4641-91A8-4078663F5AC3}" srcOrd="1" destOrd="0" presId="urn:microsoft.com/office/officeart/2005/8/layout/orgChart1"/>
    <dgm:cxn modelId="{D5943F56-39F3-4BC7-836B-8C2AEB3EC364}" type="presOf" srcId="{F4CDA467-8B66-4C85-9EBC-10357E0D638C}" destId="{9B828D56-6FEE-4747-92CE-73A70E65DD7B}" srcOrd="0" destOrd="0" presId="urn:microsoft.com/office/officeart/2005/8/layout/orgChart1"/>
    <dgm:cxn modelId="{84C9300C-9B47-4575-9BED-C9A160B27395}" type="presOf" srcId="{F4CDA467-8B66-4C85-9EBC-10357E0D638C}" destId="{A8F77E6C-ADFF-4D8D-8856-EC9C0346E9EF}" srcOrd="1" destOrd="0" presId="urn:microsoft.com/office/officeart/2005/8/layout/orgChart1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4F91F884-E571-4659-80D7-538F56A4C016}" type="presOf" srcId="{5C56C869-5345-4188-B2E2-88F21D8C4189}" destId="{B01E303F-E262-4842-8E0A-D77ABC3AD859}" srcOrd="0" destOrd="0" presId="urn:microsoft.com/office/officeart/2005/8/layout/orgChart1"/>
    <dgm:cxn modelId="{F988286D-E4A7-463F-8E6E-C1F836B99A15}" type="presParOf" srcId="{D74BEA82-ABDD-4D19-80B5-5E392459F00A}" destId="{2225D497-F0F4-4913-9000-DE4D5C258E93}" srcOrd="0" destOrd="0" presId="urn:microsoft.com/office/officeart/2005/8/layout/orgChart1"/>
    <dgm:cxn modelId="{348B61D6-43A3-4D01-9963-117219F37D0B}" type="presParOf" srcId="{2225D497-F0F4-4913-9000-DE4D5C258E93}" destId="{F777ABF1-AF97-4A9E-BA43-A8A9D9107174}" srcOrd="0" destOrd="0" presId="urn:microsoft.com/office/officeart/2005/8/layout/orgChart1"/>
    <dgm:cxn modelId="{E4DCFE92-E362-4904-8E42-6FC907EDCD8E}" type="presParOf" srcId="{F777ABF1-AF97-4A9E-BA43-A8A9D9107174}" destId="{62912AEF-2E88-4A5D-B78E-F25ACD108DAC}" srcOrd="0" destOrd="0" presId="urn:microsoft.com/office/officeart/2005/8/layout/orgChart1"/>
    <dgm:cxn modelId="{36F3FA6C-727C-4E9F-B80E-F4463CC733F1}" type="presParOf" srcId="{F777ABF1-AF97-4A9E-BA43-A8A9D9107174}" destId="{B765FF33-E67B-475B-92BE-18A834922583}" srcOrd="1" destOrd="0" presId="urn:microsoft.com/office/officeart/2005/8/layout/orgChart1"/>
    <dgm:cxn modelId="{25757860-3F46-4547-99AC-13A622FF2D9D}" type="presParOf" srcId="{2225D497-F0F4-4913-9000-DE4D5C258E93}" destId="{163264FF-FFAC-4E0F-A5E0-D02ABD283734}" srcOrd="1" destOrd="0" presId="urn:microsoft.com/office/officeart/2005/8/layout/orgChart1"/>
    <dgm:cxn modelId="{7249B5C2-F005-44D4-BAB5-5B9BAD4A88E4}" type="presParOf" srcId="{163264FF-FFAC-4E0F-A5E0-D02ABD283734}" destId="{09669263-F830-444C-B538-BD6587796742}" srcOrd="0" destOrd="0" presId="urn:microsoft.com/office/officeart/2005/8/layout/orgChart1"/>
    <dgm:cxn modelId="{01793274-9AB5-4651-99EB-BA7D5C6DC55E}" type="presParOf" srcId="{163264FF-FFAC-4E0F-A5E0-D02ABD283734}" destId="{9BA8964C-4860-4570-9C26-8A32E8110577}" srcOrd="1" destOrd="0" presId="urn:microsoft.com/office/officeart/2005/8/layout/orgChart1"/>
    <dgm:cxn modelId="{5685731C-A65C-4CF8-A88D-6404C71BCE86}" type="presParOf" srcId="{9BA8964C-4860-4570-9C26-8A32E8110577}" destId="{4AB56479-60F8-4015-944A-46B5105DD1ED}" srcOrd="0" destOrd="0" presId="urn:microsoft.com/office/officeart/2005/8/layout/orgChart1"/>
    <dgm:cxn modelId="{459BA568-283A-4B90-9804-12074F7A87B3}" type="presParOf" srcId="{4AB56479-60F8-4015-944A-46B5105DD1ED}" destId="{B01E303F-E262-4842-8E0A-D77ABC3AD859}" srcOrd="0" destOrd="0" presId="urn:microsoft.com/office/officeart/2005/8/layout/orgChart1"/>
    <dgm:cxn modelId="{C73A28B8-EFC3-45AF-BD93-D84AB00C62A2}" type="presParOf" srcId="{4AB56479-60F8-4015-944A-46B5105DD1ED}" destId="{B9CEA8A8-5AC6-4641-91A8-4078663F5AC3}" srcOrd="1" destOrd="0" presId="urn:microsoft.com/office/officeart/2005/8/layout/orgChart1"/>
    <dgm:cxn modelId="{597577C9-A34F-4175-8D97-B220C74A5242}" type="presParOf" srcId="{9BA8964C-4860-4570-9C26-8A32E8110577}" destId="{836F8605-1E4F-4CF5-B889-4A62382CAB17}" srcOrd="1" destOrd="0" presId="urn:microsoft.com/office/officeart/2005/8/layout/orgChart1"/>
    <dgm:cxn modelId="{6098B4B7-74FA-4142-92AF-233C54C25EAF}" type="presParOf" srcId="{9BA8964C-4860-4570-9C26-8A32E8110577}" destId="{81152FCD-7482-42BD-9E8B-ADA53CED77B0}" srcOrd="2" destOrd="0" presId="urn:microsoft.com/office/officeart/2005/8/layout/orgChart1"/>
    <dgm:cxn modelId="{41A9FD32-F253-45B1-9A00-D67D6DDEFB2A}" type="presParOf" srcId="{163264FF-FFAC-4E0F-A5E0-D02ABD283734}" destId="{DB070691-EB27-400F-8493-8972F0320414}" srcOrd="2" destOrd="0" presId="urn:microsoft.com/office/officeart/2005/8/layout/orgChart1"/>
    <dgm:cxn modelId="{EE59FBCA-3A33-4B4F-874D-56AD060FACC1}" type="presParOf" srcId="{163264FF-FFAC-4E0F-A5E0-D02ABD283734}" destId="{8B5194FD-382B-4B33-8BE7-5D1D9078B2FC}" srcOrd="3" destOrd="0" presId="urn:microsoft.com/office/officeart/2005/8/layout/orgChart1"/>
    <dgm:cxn modelId="{BD84F063-FA44-4947-A82F-738893C01AAA}" type="presParOf" srcId="{8B5194FD-382B-4B33-8BE7-5D1D9078B2FC}" destId="{07822802-FD94-4BA3-9BD9-67710B340995}" srcOrd="0" destOrd="0" presId="urn:microsoft.com/office/officeart/2005/8/layout/orgChart1"/>
    <dgm:cxn modelId="{88A12D82-3FBB-412F-BC85-D2FF70548608}" type="presParOf" srcId="{07822802-FD94-4BA3-9BD9-67710B340995}" destId="{F7BA9830-A5E8-40C6-8095-D7163D2E5070}" srcOrd="0" destOrd="0" presId="urn:microsoft.com/office/officeart/2005/8/layout/orgChart1"/>
    <dgm:cxn modelId="{50F210C2-AE6D-4095-9AFE-A512AB7BAA69}" type="presParOf" srcId="{07822802-FD94-4BA3-9BD9-67710B340995}" destId="{BB664B08-58B3-4C32-BF34-BC930120B5BF}" srcOrd="1" destOrd="0" presId="urn:microsoft.com/office/officeart/2005/8/layout/orgChart1"/>
    <dgm:cxn modelId="{81FE3895-C149-442D-A00B-CF24915AB70B}" type="presParOf" srcId="{8B5194FD-382B-4B33-8BE7-5D1D9078B2FC}" destId="{9241F37D-68B7-41F0-AF79-9EBA3D55BADF}" srcOrd="1" destOrd="0" presId="urn:microsoft.com/office/officeart/2005/8/layout/orgChart1"/>
    <dgm:cxn modelId="{D3C9FF75-4B7B-454A-A033-AEC96E6A1D60}" type="presParOf" srcId="{8B5194FD-382B-4B33-8BE7-5D1D9078B2FC}" destId="{900B5C7F-D74C-43F8-9E10-20F082F2DAE9}" srcOrd="2" destOrd="0" presId="urn:microsoft.com/office/officeart/2005/8/layout/orgChart1"/>
    <dgm:cxn modelId="{F4FFE08D-D559-4EC9-9AF9-416F34ECB9F5}" type="presParOf" srcId="{163264FF-FFAC-4E0F-A5E0-D02ABD283734}" destId="{87D2B5AF-D0FC-4041-B920-77DB852CF710}" srcOrd="4" destOrd="0" presId="urn:microsoft.com/office/officeart/2005/8/layout/orgChart1"/>
    <dgm:cxn modelId="{5B44EF1B-81EE-4993-A194-E16B389246D5}" type="presParOf" srcId="{163264FF-FFAC-4E0F-A5E0-D02ABD283734}" destId="{513CECBF-2EDF-4B7A-9411-7986902198E8}" srcOrd="5" destOrd="0" presId="urn:microsoft.com/office/officeart/2005/8/layout/orgChart1"/>
    <dgm:cxn modelId="{E72F4E08-A372-4333-891C-741018C7105A}" type="presParOf" srcId="{513CECBF-2EDF-4B7A-9411-7986902198E8}" destId="{4FB5D614-97F0-4F55-82EF-C6F756F8FCDC}" srcOrd="0" destOrd="0" presId="urn:microsoft.com/office/officeart/2005/8/layout/orgChart1"/>
    <dgm:cxn modelId="{09AF6C68-FE6F-4C95-8630-7B676AD011D4}" type="presParOf" srcId="{4FB5D614-97F0-4F55-82EF-C6F756F8FCDC}" destId="{9B828D56-6FEE-4747-92CE-73A70E65DD7B}" srcOrd="0" destOrd="0" presId="urn:microsoft.com/office/officeart/2005/8/layout/orgChart1"/>
    <dgm:cxn modelId="{2EC24461-02BB-42EA-8A67-6725981FA3D6}" type="presParOf" srcId="{4FB5D614-97F0-4F55-82EF-C6F756F8FCDC}" destId="{A8F77E6C-ADFF-4D8D-8856-EC9C0346E9EF}" srcOrd="1" destOrd="0" presId="urn:microsoft.com/office/officeart/2005/8/layout/orgChart1"/>
    <dgm:cxn modelId="{793863A2-F7D2-4202-A221-402D1140046E}" type="presParOf" srcId="{513CECBF-2EDF-4B7A-9411-7986902198E8}" destId="{6D11A327-F1F4-402A-9332-1E4F771EF941}" srcOrd="1" destOrd="0" presId="urn:microsoft.com/office/officeart/2005/8/layout/orgChart1"/>
    <dgm:cxn modelId="{C96199F3-CD70-487D-AA9D-8A616571DC7B}" type="presParOf" srcId="{513CECBF-2EDF-4B7A-9411-7986902198E8}" destId="{44D7AF04-2D0D-4167-87A2-5BD1A91C9141}" srcOrd="2" destOrd="0" presId="urn:microsoft.com/office/officeart/2005/8/layout/orgChart1"/>
    <dgm:cxn modelId="{FABF5C37-720F-45D3-BF54-6030BF25A49D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личный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общественный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 custScaleY="60761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2" custScaleY="60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2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2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2" custScaleY="60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64B08-58B3-4C32-BF34-BC930120B5BF}" type="pres">
      <dgm:prSet presAssocID="{4CA52748-89BE-466B-BD85-AE1F1043BF15}" presName="rootConnector" presStyleLbl="node2" presStyleIdx="1" presStyleCnt="2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D9487A3A-9BE9-45C7-84A3-F202E27F7537}" type="presOf" srcId="{146C8FDF-9333-4DF0-9392-B8ECACA5251F}" destId="{DB070691-EB27-400F-8493-8972F0320414}" srcOrd="0" destOrd="0" presId="urn:microsoft.com/office/officeart/2005/8/layout/orgChart1"/>
    <dgm:cxn modelId="{B02F0703-7538-49DA-8CC6-44CF021439A8}" type="presOf" srcId="{5C56C869-5345-4188-B2E2-88F21D8C4189}" destId="{B9CEA8A8-5AC6-4641-91A8-4078663F5AC3}" srcOrd="1" destOrd="0" presId="urn:microsoft.com/office/officeart/2005/8/layout/orgChart1"/>
    <dgm:cxn modelId="{38860ACD-795B-4BFF-9F25-BB4CD9B68CBA}" type="presOf" srcId="{ABAA669F-8AFD-4C93-AEA1-33C051FE891A}" destId="{09669263-F830-444C-B538-BD6587796742}" srcOrd="0" destOrd="0" presId="urn:microsoft.com/office/officeart/2005/8/layout/orgChart1"/>
    <dgm:cxn modelId="{9CB75349-D0C3-46FA-BFED-D9CD29693D79}" type="presOf" srcId="{D4DA532F-9E25-4E77-9F28-5A483655CF9B}" destId="{62912AEF-2E88-4A5D-B78E-F25ACD108DAC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1F03A291-55BC-490D-A32D-92476FE58A40}" type="presOf" srcId="{D4DA532F-9E25-4E77-9F28-5A483655CF9B}" destId="{B765FF33-E67B-475B-92BE-18A834922583}" srcOrd="1" destOrd="0" presId="urn:microsoft.com/office/officeart/2005/8/layout/orgChart1"/>
    <dgm:cxn modelId="{1A0A3E6A-7C37-4B90-84F2-0D46C4C2BEE6}" type="presOf" srcId="{4CA52748-89BE-466B-BD85-AE1F1043BF15}" destId="{BB664B08-58B3-4C32-BF34-BC930120B5BF}" srcOrd="1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FD16DB34-8019-47C5-A927-A35A087924EE}" type="presOf" srcId="{5C56C869-5345-4188-B2E2-88F21D8C4189}" destId="{B01E303F-E262-4842-8E0A-D77ABC3AD859}" srcOrd="0" destOrd="0" presId="urn:microsoft.com/office/officeart/2005/8/layout/orgChart1"/>
    <dgm:cxn modelId="{BBB363BF-63A4-47F3-A638-4BA37336D2E6}" type="presOf" srcId="{B3DDC86F-B64D-4177-9617-C9B06CBEC8F8}" destId="{D74BEA82-ABDD-4D19-80B5-5E392459F00A}" srcOrd="0" destOrd="0" presId="urn:microsoft.com/office/officeart/2005/8/layout/orgChart1"/>
    <dgm:cxn modelId="{901183A3-7506-4A77-BA02-4BB7F7EE6DA2}" type="presOf" srcId="{4CA52748-89BE-466B-BD85-AE1F1043BF15}" destId="{F7BA9830-A5E8-40C6-8095-D7163D2E5070}" srcOrd="0" destOrd="0" presId="urn:microsoft.com/office/officeart/2005/8/layout/orgChart1"/>
    <dgm:cxn modelId="{231BA595-058E-4621-B334-880295B11EEE}" type="presParOf" srcId="{D74BEA82-ABDD-4D19-80B5-5E392459F00A}" destId="{2225D497-F0F4-4913-9000-DE4D5C258E93}" srcOrd="0" destOrd="0" presId="urn:microsoft.com/office/officeart/2005/8/layout/orgChart1"/>
    <dgm:cxn modelId="{0D63238B-1F03-4DFA-B029-9BDBD012A788}" type="presParOf" srcId="{2225D497-F0F4-4913-9000-DE4D5C258E93}" destId="{F777ABF1-AF97-4A9E-BA43-A8A9D9107174}" srcOrd="0" destOrd="0" presId="urn:microsoft.com/office/officeart/2005/8/layout/orgChart1"/>
    <dgm:cxn modelId="{032338AA-F906-4B2C-95CF-912DC509DD48}" type="presParOf" srcId="{F777ABF1-AF97-4A9E-BA43-A8A9D9107174}" destId="{62912AEF-2E88-4A5D-B78E-F25ACD108DAC}" srcOrd="0" destOrd="0" presId="urn:microsoft.com/office/officeart/2005/8/layout/orgChart1"/>
    <dgm:cxn modelId="{39534C8B-703E-42A2-A02C-BA45537B9EDE}" type="presParOf" srcId="{F777ABF1-AF97-4A9E-BA43-A8A9D9107174}" destId="{B765FF33-E67B-475B-92BE-18A834922583}" srcOrd="1" destOrd="0" presId="urn:microsoft.com/office/officeart/2005/8/layout/orgChart1"/>
    <dgm:cxn modelId="{3F9EE858-E8F2-4A3A-805E-7CFD97DE91D1}" type="presParOf" srcId="{2225D497-F0F4-4913-9000-DE4D5C258E93}" destId="{163264FF-FFAC-4E0F-A5E0-D02ABD283734}" srcOrd="1" destOrd="0" presId="urn:microsoft.com/office/officeart/2005/8/layout/orgChart1"/>
    <dgm:cxn modelId="{634D4EEC-F7C0-4D79-A781-94E1D7266338}" type="presParOf" srcId="{163264FF-FFAC-4E0F-A5E0-D02ABD283734}" destId="{09669263-F830-444C-B538-BD6587796742}" srcOrd="0" destOrd="0" presId="urn:microsoft.com/office/officeart/2005/8/layout/orgChart1"/>
    <dgm:cxn modelId="{E26D411A-43DC-4907-8D66-2682F6030D11}" type="presParOf" srcId="{163264FF-FFAC-4E0F-A5E0-D02ABD283734}" destId="{9BA8964C-4860-4570-9C26-8A32E8110577}" srcOrd="1" destOrd="0" presId="urn:microsoft.com/office/officeart/2005/8/layout/orgChart1"/>
    <dgm:cxn modelId="{14CF3CC6-FA89-4155-BAFB-C51F29EEAC01}" type="presParOf" srcId="{9BA8964C-4860-4570-9C26-8A32E8110577}" destId="{4AB56479-60F8-4015-944A-46B5105DD1ED}" srcOrd="0" destOrd="0" presId="urn:microsoft.com/office/officeart/2005/8/layout/orgChart1"/>
    <dgm:cxn modelId="{2CC6ECA6-B579-4DE5-BF21-765ECF75FF11}" type="presParOf" srcId="{4AB56479-60F8-4015-944A-46B5105DD1ED}" destId="{B01E303F-E262-4842-8E0A-D77ABC3AD859}" srcOrd="0" destOrd="0" presId="urn:microsoft.com/office/officeart/2005/8/layout/orgChart1"/>
    <dgm:cxn modelId="{EF0801F4-7362-44F7-A871-15245439122C}" type="presParOf" srcId="{4AB56479-60F8-4015-944A-46B5105DD1ED}" destId="{B9CEA8A8-5AC6-4641-91A8-4078663F5AC3}" srcOrd="1" destOrd="0" presId="urn:microsoft.com/office/officeart/2005/8/layout/orgChart1"/>
    <dgm:cxn modelId="{7E4669AD-D3D1-42D0-9BA7-52FF0A520AEF}" type="presParOf" srcId="{9BA8964C-4860-4570-9C26-8A32E8110577}" destId="{836F8605-1E4F-4CF5-B889-4A62382CAB17}" srcOrd="1" destOrd="0" presId="urn:microsoft.com/office/officeart/2005/8/layout/orgChart1"/>
    <dgm:cxn modelId="{1F9EAE43-5B98-435D-B982-02B15657EB21}" type="presParOf" srcId="{9BA8964C-4860-4570-9C26-8A32E8110577}" destId="{81152FCD-7482-42BD-9E8B-ADA53CED77B0}" srcOrd="2" destOrd="0" presId="urn:microsoft.com/office/officeart/2005/8/layout/orgChart1"/>
    <dgm:cxn modelId="{EEFCF07F-66D1-4D20-8732-AB09D8220DB9}" type="presParOf" srcId="{163264FF-FFAC-4E0F-A5E0-D02ABD283734}" destId="{DB070691-EB27-400F-8493-8972F0320414}" srcOrd="2" destOrd="0" presId="urn:microsoft.com/office/officeart/2005/8/layout/orgChart1"/>
    <dgm:cxn modelId="{F7C06CE1-5C0A-48A4-BC45-22E8D4EAE549}" type="presParOf" srcId="{163264FF-FFAC-4E0F-A5E0-D02ABD283734}" destId="{8B5194FD-382B-4B33-8BE7-5D1D9078B2FC}" srcOrd="3" destOrd="0" presId="urn:microsoft.com/office/officeart/2005/8/layout/orgChart1"/>
    <dgm:cxn modelId="{26560CB7-E892-4FFE-BD54-FF4E32900E23}" type="presParOf" srcId="{8B5194FD-382B-4B33-8BE7-5D1D9078B2FC}" destId="{07822802-FD94-4BA3-9BD9-67710B340995}" srcOrd="0" destOrd="0" presId="urn:microsoft.com/office/officeart/2005/8/layout/orgChart1"/>
    <dgm:cxn modelId="{1A890F2E-7D7B-4A04-8156-50D70E04FE9A}" type="presParOf" srcId="{07822802-FD94-4BA3-9BD9-67710B340995}" destId="{F7BA9830-A5E8-40C6-8095-D7163D2E5070}" srcOrd="0" destOrd="0" presId="urn:microsoft.com/office/officeart/2005/8/layout/orgChart1"/>
    <dgm:cxn modelId="{AF823724-3D76-41BC-A27E-4431356F27B1}" type="presParOf" srcId="{07822802-FD94-4BA3-9BD9-67710B340995}" destId="{BB664B08-58B3-4C32-BF34-BC930120B5BF}" srcOrd="1" destOrd="0" presId="urn:microsoft.com/office/officeart/2005/8/layout/orgChart1"/>
    <dgm:cxn modelId="{AA74E2A1-E3EE-4E8E-99F7-6EA8F0033EA4}" type="presParOf" srcId="{8B5194FD-382B-4B33-8BE7-5D1D9078B2FC}" destId="{9241F37D-68B7-41F0-AF79-9EBA3D55BADF}" srcOrd="1" destOrd="0" presId="urn:microsoft.com/office/officeart/2005/8/layout/orgChart1"/>
    <dgm:cxn modelId="{3C0ECC35-95FA-42A7-89A1-FA8E242A2FD1}" type="presParOf" srcId="{8B5194FD-382B-4B33-8BE7-5D1D9078B2FC}" destId="{900B5C7F-D74C-43F8-9E10-20F082F2DAE9}" srcOrd="2" destOrd="0" presId="urn:microsoft.com/office/officeart/2005/8/layout/orgChart1"/>
    <dgm:cxn modelId="{20BCAB3E-AD64-41CC-B20C-14EE0FBDD4BC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chemeClr val="accent2">
            <a:lumMod val="40000"/>
            <a:lumOff val="6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пассажирский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грузовой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специальный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 custScaleY="64429" custLinFactNeighborX="5332" custLinFactNeighborY="3570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3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3" custScaleY="64429" custLinFactNeighborX="5332" custLinFactNeighborY="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3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3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3" custScaleY="64429" custLinFactNeighborY="3570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3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3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3" custScaleY="64429" custLinFactNeighborY="3569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3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C781A006-388A-4A0E-9B9B-2429C90FA357}" type="presOf" srcId="{5C56C869-5345-4188-B2E2-88F21D8C4189}" destId="{B9CEA8A8-5AC6-4641-91A8-4078663F5AC3}" srcOrd="1" destOrd="0" presId="urn:microsoft.com/office/officeart/2005/8/layout/orgChart1"/>
    <dgm:cxn modelId="{F16D7769-75C9-424D-A64C-28D9ACD59DA2}" type="presOf" srcId="{B3DDC86F-B64D-4177-9617-C9B06CBEC8F8}" destId="{D74BEA82-ABDD-4D19-80B5-5E392459F00A}" srcOrd="0" destOrd="0" presId="urn:microsoft.com/office/officeart/2005/8/layout/orgChart1"/>
    <dgm:cxn modelId="{97BCA800-51AF-4EB8-99D6-A7061626BAB7}" type="presOf" srcId="{5C56C869-5345-4188-B2E2-88F21D8C4189}" destId="{B01E303F-E262-4842-8E0A-D77ABC3AD859}" srcOrd="0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03398CF9-8DF2-43DE-BAE9-E4F2A110A3DB}" type="presOf" srcId="{4CA52748-89BE-466B-BD85-AE1F1043BF15}" destId="{BB664B08-58B3-4C32-BF34-BC930120B5BF}" srcOrd="1" destOrd="0" presId="urn:microsoft.com/office/officeart/2005/8/layout/orgChart1"/>
    <dgm:cxn modelId="{51F7B660-6CF4-4417-948D-C0374E7DE9A0}" type="presOf" srcId="{E6F7BFF2-A6FF-4C1F-8ADC-1F8B184377CA}" destId="{87D2B5AF-D0FC-4041-B920-77DB852CF710}" srcOrd="0" destOrd="0" presId="urn:microsoft.com/office/officeart/2005/8/layout/orgChart1"/>
    <dgm:cxn modelId="{21111B14-F812-43D5-8CEF-36828039D312}" type="presOf" srcId="{146C8FDF-9333-4DF0-9392-B8ECACA5251F}" destId="{DB070691-EB27-400F-8493-8972F0320414}" srcOrd="0" destOrd="0" presId="urn:microsoft.com/office/officeart/2005/8/layout/orgChart1"/>
    <dgm:cxn modelId="{A75D7DA8-34DE-4686-8DEC-E05005662A41}" type="presOf" srcId="{F4CDA467-8B66-4C85-9EBC-10357E0D638C}" destId="{A8F77E6C-ADFF-4D8D-8856-EC9C0346E9EF}" srcOrd="1" destOrd="0" presId="urn:microsoft.com/office/officeart/2005/8/layout/orgChart1"/>
    <dgm:cxn modelId="{B2BB6E25-4986-4D94-B98B-6157D827E5A3}" type="presOf" srcId="{D4DA532F-9E25-4E77-9F28-5A483655CF9B}" destId="{62912AEF-2E88-4A5D-B78E-F25ACD108DAC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94EFCF13-5CF5-4007-BBF0-FC106FB0C838}" type="presOf" srcId="{ABAA669F-8AFD-4C93-AEA1-33C051FE891A}" destId="{09669263-F830-444C-B538-BD6587796742}" srcOrd="0" destOrd="0" presId="urn:microsoft.com/office/officeart/2005/8/layout/orgChart1"/>
    <dgm:cxn modelId="{DC63F714-23B6-49D3-8B03-64660A43A302}" type="presOf" srcId="{D4DA532F-9E25-4E77-9F28-5A483655CF9B}" destId="{B765FF33-E67B-475B-92BE-18A834922583}" srcOrd="1" destOrd="0" presId="urn:microsoft.com/office/officeart/2005/8/layout/orgChart1"/>
    <dgm:cxn modelId="{78510CDD-113D-499F-B4A4-6626666B0622}" type="presOf" srcId="{4CA52748-89BE-466B-BD85-AE1F1043BF15}" destId="{F7BA9830-A5E8-40C6-8095-D7163D2E5070}" srcOrd="0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E4B41820-A186-4E28-85DB-512EA26CC30B}" type="presOf" srcId="{F4CDA467-8B66-4C85-9EBC-10357E0D638C}" destId="{9B828D56-6FEE-4747-92CE-73A70E65DD7B}" srcOrd="0" destOrd="0" presId="urn:microsoft.com/office/officeart/2005/8/layout/orgChart1"/>
    <dgm:cxn modelId="{D006C31E-57FC-43CB-B02F-23B49F8BEBD1}" type="presParOf" srcId="{D74BEA82-ABDD-4D19-80B5-5E392459F00A}" destId="{2225D497-F0F4-4913-9000-DE4D5C258E93}" srcOrd="0" destOrd="0" presId="urn:microsoft.com/office/officeart/2005/8/layout/orgChart1"/>
    <dgm:cxn modelId="{893E271B-111E-4006-8F64-44677B6C11DA}" type="presParOf" srcId="{2225D497-F0F4-4913-9000-DE4D5C258E93}" destId="{F777ABF1-AF97-4A9E-BA43-A8A9D9107174}" srcOrd="0" destOrd="0" presId="urn:microsoft.com/office/officeart/2005/8/layout/orgChart1"/>
    <dgm:cxn modelId="{14CC19DB-513C-4BC3-9C60-1CD40888E276}" type="presParOf" srcId="{F777ABF1-AF97-4A9E-BA43-A8A9D9107174}" destId="{62912AEF-2E88-4A5D-B78E-F25ACD108DAC}" srcOrd="0" destOrd="0" presId="urn:microsoft.com/office/officeart/2005/8/layout/orgChart1"/>
    <dgm:cxn modelId="{98EAE600-3A60-4B20-94CE-5197ABFFCB7B}" type="presParOf" srcId="{F777ABF1-AF97-4A9E-BA43-A8A9D9107174}" destId="{B765FF33-E67B-475B-92BE-18A834922583}" srcOrd="1" destOrd="0" presId="urn:microsoft.com/office/officeart/2005/8/layout/orgChart1"/>
    <dgm:cxn modelId="{9CCF5406-B6DA-4D45-946F-C153AE1BC5A1}" type="presParOf" srcId="{2225D497-F0F4-4913-9000-DE4D5C258E93}" destId="{163264FF-FFAC-4E0F-A5E0-D02ABD283734}" srcOrd="1" destOrd="0" presId="urn:microsoft.com/office/officeart/2005/8/layout/orgChart1"/>
    <dgm:cxn modelId="{7AEEB078-4B86-410B-BA15-9C0D0C524719}" type="presParOf" srcId="{163264FF-FFAC-4E0F-A5E0-D02ABD283734}" destId="{09669263-F830-444C-B538-BD6587796742}" srcOrd="0" destOrd="0" presId="urn:microsoft.com/office/officeart/2005/8/layout/orgChart1"/>
    <dgm:cxn modelId="{84623A45-3A22-426C-AC73-5178B4811FE4}" type="presParOf" srcId="{163264FF-FFAC-4E0F-A5E0-D02ABD283734}" destId="{9BA8964C-4860-4570-9C26-8A32E8110577}" srcOrd="1" destOrd="0" presId="urn:microsoft.com/office/officeart/2005/8/layout/orgChart1"/>
    <dgm:cxn modelId="{33EFE283-5969-446C-B19A-5169C9219716}" type="presParOf" srcId="{9BA8964C-4860-4570-9C26-8A32E8110577}" destId="{4AB56479-60F8-4015-944A-46B5105DD1ED}" srcOrd="0" destOrd="0" presId="urn:microsoft.com/office/officeart/2005/8/layout/orgChart1"/>
    <dgm:cxn modelId="{87FC9BF2-957D-4365-B5AB-47F0E658A05C}" type="presParOf" srcId="{4AB56479-60F8-4015-944A-46B5105DD1ED}" destId="{B01E303F-E262-4842-8E0A-D77ABC3AD859}" srcOrd="0" destOrd="0" presId="urn:microsoft.com/office/officeart/2005/8/layout/orgChart1"/>
    <dgm:cxn modelId="{37745966-2191-4AE4-A14F-0B2540C0EDB8}" type="presParOf" srcId="{4AB56479-60F8-4015-944A-46B5105DD1ED}" destId="{B9CEA8A8-5AC6-4641-91A8-4078663F5AC3}" srcOrd="1" destOrd="0" presId="urn:microsoft.com/office/officeart/2005/8/layout/orgChart1"/>
    <dgm:cxn modelId="{B9BC45B4-3E7C-40CD-BFC2-D936436BC819}" type="presParOf" srcId="{9BA8964C-4860-4570-9C26-8A32E8110577}" destId="{836F8605-1E4F-4CF5-B889-4A62382CAB17}" srcOrd="1" destOrd="0" presId="urn:microsoft.com/office/officeart/2005/8/layout/orgChart1"/>
    <dgm:cxn modelId="{A156C794-91E0-40FE-8B59-6E1956F38D4D}" type="presParOf" srcId="{9BA8964C-4860-4570-9C26-8A32E8110577}" destId="{81152FCD-7482-42BD-9E8B-ADA53CED77B0}" srcOrd="2" destOrd="0" presId="urn:microsoft.com/office/officeart/2005/8/layout/orgChart1"/>
    <dgm:cxn modelId="{193E1200-CB9A-407E-99E5-30549770E9A9}" type="presParOf" srcId="{163264FF-FFAC-4E0F-A5E0-D02ABD283734}" destId="{DB070691-EB27-400F-8493-8972F0320414}" srcOrd="2" destOrd="0" presId="urn:microsoft.com/office/officeart/2005/8/layout/orgChart1"/>
    <dgm:cxn modelId="{8F712C9D-B29A-4C58-A363-1624EF318AE0}" type="presParOf" srcId="{163264FF-FFAC-4E0F-A5E0-D02ABD283734}" destId="{8B5194FD-382B-4B33-8BE7-5D1D9078B2FC}" srcOrd="3" destOrd="0" presId="urn:microsoft.com/office/officeart/2005/8/layout/orgChart1"/>
    <dgm:cxn modelId="{FF52916C-5705-43B8-82DC-9D959CE1ED91}" type="presParOf" srcId="{8B5194FD-382B-4B33-8BE7-5D1D9078B2FC}" destId="{07822802-FD94-4BA3-9BD9-67710B340995}" srcOrd="0" destOrd="0" presId="urn:microsoft.com/office/officeart/2005/8/layout/orgChart1"/>
    <dgm:cxn modelId="{82070E0C-B34F-47A0-ABB6-B77F8ACFBF05}" type="presParOf" srcId="{07822802-FD94-4BA3-9BD9-67710B340995}" destId="{F7BA9830-A5E8-40C6-8095-D7163D2E5070}" srcOrd="0" destOrd="0" presId="urn:microsoft.com/office/officeart/2005/8/layout/orgChart1"/>
    <dgm:cxn modelId="{04F75615-4694-4560-8A5D-5896519A248E}" type="presParOf" srcId="{07822802-FD94-4BA3-9BD9-67710B340995}" destId="{BB664B08-58B3-4C32-BF34-BC930120B5BF}" srcOrd="1" destOrd="0" presId="urn:microsoft.com/office/officeart/2005/8/layout/orgChart1"/>
    <dgm:cxn modelId="{DFDF0A86-7014-4C04-87C5-25091736DE93}" type="presParOf" srcId="{8B5194FD-382B-4B33-8BE7-5D1D9078B2FC}" destId="{9241F37D-68B7-41F0-AF79-9EBA3D55BADF}" srcOrd="1" destOrd="0" presId="urn:microsoft.com/office/officeart/2005/8/layout/orgChart1"/>
    <dgm:cxn modelId="{EB49314C-4276-4772-9FB5-C370F14320FA}" type="presParOf" srcId="{8B5194FD-382B-4B33-8BE7-5D1D9078B2FC}" destId="{900B5C7F-D74C-43F8-9E10-20F082F2DAE9}" srcOrd="2" destOrd="0" presId="urn:microsoft.com/office/officeart/2005/8/layout/orgChart1"/>
    <dgm:cxn modelId="{6EF2BBDF-0373-4258-A544-2F5315920C61}" type="presParOf" srcId="{163264FF-FFAC-4E0F-A5E0-D02ABD283734}" destId="{87D2B5AF-D0FC-4041-B920-77DB852CF710}" srcOrd="4" destOrd="0" presId="urn:microsoft.com/office/officeart/2005/8/layout/orgChart1"/>
    <dgm:cxn modelId="{9FA89DEB-EBB5-42F6-82CC-9C8953C80FFC}" type="presParOf" srcId="{163264FF-FFAC-4E0F-A5E0-D02ABD283734}" destId="{513CECBF-2EDF-4B7A-9411-7986902198E8}" srcOrd="5" destOrd="0" presId="urn:microsoft.com/office/officeart/2005/8/layout/orgChart1"/>
    <dgm:cxn modelId="{5934054D-B9E2-44A6-8841-812F4603C244}" type="presParOf" srcId="{513CECBF-2EDF-4B7A-9411-7986902198E8}" destId="{4FB5D614-97F0-4F55-82EF-C6F756F8FCDC}" srcOrd="0" destOrd="0" presId="urn:microsoft.com/office/officeart/2005/8/layout/orgChart1"/>
    <dgm:cxn modelId="{E113F1CD-A7BF-4F7D-B9B2-CF31BE753F42}" type="presParOf" srcId="{4FB5D614-97F0-4F55-82EF-C6F756F8FCDC}" destId="{9B828D56-6FEE-4747-92CE-73A70E65DD7B}" srcOrd="0" destOrd="0" presId="urn:microsoft.com/office/officeart/2005/8/layout/orgChart1"/>
    <dgm:cxn modelId="{02C612E3-1091-4E28-B2FE-EA3F0B11A4DE}" type="presParOf" srcId="{4FB5D614-97F0-4F55-82EF-C6F756F8FCDC}" destId="{A8F77E6C-ADFF-4D8D-8856-EC9C0346E9EF}" srcOrd="1" destOrd="0" presId="urn:microsoft.com/office/officeart/2005/8/layout/orgChart1"/>
    <dgm:cxn modelId="{9A9DA01B-A494-454A-88B2-926981CC04E5}" type="presParOf" srcId="{513CECBF-2EDF-4B7A-9411-7986902198E8}" destId="{6D11A327-F1F4-402A-9332-1E4F771EF941}" srcOrd="1" destOrd="0" presId="urn:microsoft.com/office/officeart/2005/8/layout/orgChart1"/>
    <dgm:cxn modelId="{7BFF81EE-4E9A-4F08-818D-979271189EC8}" type="presParOf" srcId="{513CECBF-2EDF-4B7A-9411-7986902198E8}" destId="{44D7AF04-2D0D-4167-87A2-5BD1A91C9141}" srcOrd="2" destOrd="0" presId="urn:microsoft.com/office/officeart/2005/8/layout/orgChart1"/>
    <dgm:cxn modelId="{332045AB-B5B1-41B3-BFF7-386BFAA4C527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rgbClr val="AFDC7E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наземный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водный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воздушный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E1DCD454-9751-4A2E-BA5F-97EC85E7EA9E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подземный</a:t>
          </a:r>
          <a:endParaRPr lang="ru-RU" dirty="0"/>
        </a:p>
      </dgm:t>
    </dgm:pt>
    <dgm:pt modelId="{9CBF0861-410D-4D4C-9425-D8B4CDD7B464}" type="parTrans" cxnId="{2EBED89F-6D4A-4426-AD40-38D281771961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1A79605-48D0-4E14-9DB1-B07615BBF257}" type="sibTrans" cxnId="{2EBED89F-6D4A-4426-AD40-38D281771961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4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4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4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4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4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4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4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4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3D012BD5-7329-47E8-A4E4-7002AD91EC85}" type="pres">
      <dgm:prSet presAssocID="{9CBF0861-410D-4D4C-9425-D8B4CDD7B464}" presName="Name37" presStyleLbl="parChTrans1D2" presStyleIdx="3" presStyleCnt="4"/>
      <dgm:spPr/>
    </dgm:pt>
    <dgm:pt modelId="{07B86B03-AEE2-4A53-8B15-02EDABF5BA9D}" type="pres">
      <dgm:prSet presAssocID="{E1DCD454-9751-4A2E-BA5F-97EC85E7EA9E}" presName="hierRoot2" presStyleCnt="0">
        <dgm:presLayoutVars>
          <dgm:hierBranch val="init"/>
        </dgm:presLayoutVars>
      </dgm:prSet>
      <dgm:spPr/>
    </dgm:pt>
    <dgm:pt modelId="{89BAF35E-8850-4048-B969-58BB9E0FF06A}" type="pres">
      <dgm:prSet presAssocID="{E1DCD454-9751-4A2E-BA5F-97EC85E7EA9E}" presName="rootComposite" presStyleCnt="0"/>
      <dgm:spPr/>
    </dgm:pt>
    <dgm:pt modelId="{16B58122-D9DF-4514-998E-29F221EEC4F5}" type="pres">
      <dgm:prSet presAssocID="{E1DCD454-9751-4A2E-BA5F-97EC85E7EA9E}" presName="rootText" presStyleLbl="node2" presStyleIdx="3" presStyleCnt="4">
        <dgm:presLayoutVars>
          <dgm:chPref val="3"/>
        </dgm:presLayoutVars>
      </dgm:prSet>
      <dgm:spPr/>
    </dgm:pt>
    <dgm:pt modelId="{5FEA9108-C597-411B-A486-31340F498EF6}" type="pres">
      <dgm:prSet presAssocID="{E1DCD454-9751-4A2E-BA5F-97EC85E7EA9E}" presName="rootConnector" presStyleLbl="node2" presStyleIdx="3" presStyleCnt="4"/>
      <dgm:spPr/>
    </dgm:pt>
    <dgm:pt modelId="{F41CA9A8-A50D-4D90-91BE-BE11D62BE522}" type="pres">
      <dgm:prSet presAssocID="{E1DCD454-9751-4A2E-BA5F-97EC85E7EA9E}" presName="hierChild4" presStyleCnt="0"/>
      <dgm:spPr/>
    </dgm:pt>
    <dgm:pt modelId="{267B819F-D158-4FDB-9A94-D6E68E0ECA1C}" type="pres">
      <dgm:prSet presAssocID="{E1DCD454-9751-4A2E-BA5F-97EC85E7EA9E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03957D2E-83F9-49E9-BCB9-60C31C946BD4}" type="presOf" srcId="{9CBF0861-410D-4D4C-9425-D8B4CDD7B464}" destId="{3D012BD5-7329-47E8-A4E4-7002AD91EC85}" srcOrd="0" destOrd="0" presId="urn:microsoft.com/office/officeart/2005/8/layout/orgChart1"/>
    <dgm:cxn modelId="{0EAC5896-A92A-4008-AD0A-FE2D8E03EBEC}" type="presOf" srcId="{F4CDA467-8B66-4C85-9EBC-10357E0D638C}" destId="{A8F77E6C-ADFF-4D8D-8856-EC9C0346E9EF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65BA33D9-40B9-4985-857F-023D32DED7B3}" type="presOf" srcId="{F4CDA467-8B66-4C85-9EBC-10357E0D638C}" destId="{9B828D56-6FEE-4747-92CE-73A70E65DD7B}" srcOrd="0" destOrd="0" presId="urn:microsoft.com/office/officeart/2005/8/layout/orgChart1"/>
    <dgm:cxn modelId="{032A89E6-E001-4C74-8B2C-95C5ADFC32B4}" type="presOf" srcId="{4CA52748-89BE-466B-BD85-AE1F1043BF15}" destId="{F7BA9830-A5E8-40C6-8095-D7163D2E5070}" srcOrd="0" destOrd="0" presId="urn:microsoft.com/office/officeart/2005/8/layout/orgChart1"/>
    <dgm:cxn modelId="{A58587A2-CC67-4541-A479-7F9DCF422BF8}" type="presOf" srcId="{ABAA669F-8AFD-4C93-AEA1-33C051FE891A}" destId="{09669263-F830-444C-B538-BD6587796742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06D6A14E-3822-4A55-9168-295DE3255DC2}" type="presOf" srcId="{D4DA532F-9E25-4E77-9F28-5A483655CF9B}" destId="{B765FF33-E67B-475B-92BE-18A834922583}" srcOrd="1" destOrd="0" presId="urn:microsoft.com/office/officeart/2005/8/layout/orgChart1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7CB64FC1-9842-49C5-80E7-ED3620A95EEB}" type="presOf" srcId="{D4DA532F-9E25-4E77-9F28-5A483655CF9B}" destId="{62912AEF-2E88-4A5D-B78E-F25ACD108DAC}" srcOrd="0" destOrd="0" presId="urn:microsoft.com/office/officeart/2005/8/layout/orgChart1"/>
    <dgm:cxn modelId="{2D72F33B-5361-40B9-BD5A-5901F533542B}" type="presOf" srcId="{5C56C869-5345-4188-B2E2-88F21D8C4189}" destId="{B9CEA8A8-5AC6-4641-91A8-4078663F5AC3}" srcOrd="1" destOrd="0" presId="urn:microsoft.com/office/officeart/2005/8/layout/orgChart1"/>
    <dgm:cxn modelId="{2EA8F6CF-01C2-44B5-8C35-456EC1861773}" type="presOf" srcId="{4CA52748-89BE-466B-BD85-AE1F1043BF15}" destId="{BB664B08-58B3-4C32-BF34-BC930120B5BF}" srcOrd="1" destOrd="0" presId="urn:microsoft.com/office/officeart/2005/8/layout/orgChart1"/>
    <dgm:cxn modelId="{7D8DCFE2-2D55-459D-B976-C9E3BCC84AAE}" type="presOf" srcId="{E1DCD454-9751-4A2E-BA5F-97EC85E7EA9E}" destId="{5FEA9108-C597-411B-A486-31340F498EF6}" srcOrd="1" destOrd="0" presId="urn:microsoft.com/office/officeart/2005/8/layout/orgChart1"/>
    <dgm:cxn modelId="{2EBED89F-6D4A-4426-AD40-38D281771961}" srcId="{D4DA532F-9E25-4E77-9F28-5A483655CF9B}" destId="{E1DCD454-9751-4A2E-BA5F-97EC85E7EA9E}" srcOrd="3" destOrd="0" parTransId="{9CBF0861-410D-4D4C-9425-D8B4CDD7B464}" sibTransId="{51A79605-48D0-4E14-9DB1-B07615BBF257}"/>
    <dgm:cxn modelId="{EFE5B1FF-8397-4DBC-A964-633A04C66EA0}" type="presOf" srcId="{5C56C869-5345-4188-B2E2-88F21D8C4189}" destId="{B01E303F-E262-4842-8E0A-D77ABC3AD859}" srcOrd="0" destOrd="0" presId="urn:microsoft.com/office/officeart/2005/8/layout/orgChart1"/>
    <dgm:cxn modelId="{7585A103-8E2A-4BA8-B8DA-95AAE706657F}" type="presOf" srcId="{E1DCD454-9751-4A2E-BA5F-97EC85E7EA9E}" destId="{16B58122-D9DF-4514-998E-29F221EEC4F5}" srcOrd="0" destOrd="0" presId="urn:microsoft.com/office/officeart/2005/8/layout/orgChart1"/>
    <dgm:cxn modelId="{57276D4B-B3AC-4985-8B83-1EBBB37CB51B}" type="presOf" srcId="{B3DDC86F-B64D-4177-9617-C9B06CBEC8F8}" destId="{D74BEA82-ABDD-4D19-80B5-5E392459F00A}" srcOrd="0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9D01EDDF-E2D1-4F9E-9112-A444F5C94493}" type="presOf" srcId="{E6F7BFF2-A6FF-4C1F-8ADC-1F8B184377CA}" destId="{87D2B5AF-D0FC-4041-B920-77DB852CF710}" srcOrd="0" destOrd="0" presId="urn:microsoft.com/office/officeart/2005/8/layout/orgChart1"/>
    <dgm:cxn modelId="{249634C2-58D0-4B8F-BA42-7BA798C9ABB3}" type="presOf" srcId="{146C8FDF-9333-4DF0-9392-B8ECACA5251F}" destId="{DB070691-EB27-400F-8493-8972F0320414}" srcOrd="0" destOrd="0" presId="urn:microsoft.com/office/officeart/2005/8/layout/orgChart1"/>
    <dgm:cxn modelId="{C8B29FBF-09BB-45CC-807B-69886A0F61DB}" type="presParOf" srcId="{D74BEA82-ABDD-4D19-80B5-5E392459F00A}" destId="{2225D497-F0F4-4913-9000-DE4D5C258E93}" srcOrd="0" destOrd="0" presId="urn:microsoft.com/office/officeart/2005/8/layout/orgChart1"/>
    <dgm:cxn modelId="{49C07724-26A8-45E8-8E60-AD9664A4AD4C}" type="presParOf" srcId="{2225D497-F0F4-4913-9000-DE4D5C258E93}" destId="{F777ABF1-AF97-4A9E-BA43-A8A9D9107174}" srcOrd="0" destOrd="0" presId="urn:microsoft.com/office/officeart/2005/8/layout/orgChart1"/>
    <dgm:cxn modelId="{314A7AEB-B6E0-42C1-9797-E13A43F1C47D}" type="presParOf" srcId="{F777ABF1-AF97-4A9E-BA43-A8A9D9107174}" destId="{62912AEF-2E88-4A5D-B78E-F25ACD108DAC}" srcOrd="0" destOrd="0" presId="urn:microsoft.com/office/officeart/2005/8/layout/orgChart1"/>
    <dgm:cxn modelId="{B5093E06-F776-4DDE-B9D1-A548F4047E80}" type="presParOf" srcId="{F777ABF1-AF97-4A9E-BA43-A8A9D9107174}" destId="{B765FF33-E67B-475B-92BE-18A834922583}" srcOrd="1" destOrd="0" presId="urn:microsoft.com/office/officeart/2005/8/layout/orgChart1"/>
    <dgm:cxn modelId="{A6AA7EBE-4745-485A-8898-E35DAA912E4A}" type="presParOf" srcId="{2225D497-F0F4-4913-9000-DE4D5C258E93}" destId="{163264FF-FFAC-4E0F-A5E0-D02ABD283734}" srcOrd="1" destOrd="0" presId="urn:microsoft.com/office/officeart/2005/8/layout/orgChart1"/>
    <dgm:cxn modelId="{B0A551B4-BC85-4931-9B26-7425106655F7}" type="presParOf" srcId="{163264FF-FFAC-4E0F-A5E0-D02ABD283734}" destId="{09669263-F830-444C-B538-BD6587796742}" srcOrd="0" destOrd="0" presId="urn:microsoft.com/office/officeart/2005/8/layout/orgChart1"/>
    <dgm:cxn modelId="{E68001E9-AEDE-4257-809B-166701CA8FF1}" type="presParOf" srcId="{163264FF-FFAC-4E0F-A5E0-D02ABD283734}" destId="{9BA8964C-4860-4570-9C26-8A32E8110577}" srcOrd="1" destOrd="0" presId="urn:microsoft.com/office/officeart/2005/8/layout/orgChart1"/>
    <dgm:cxn modelId="{E9A80E9F-057A-4ED5-B405-002C4FF20152}" type="presParOf" srcId="{9BA8964C-4860-4570-9C26-8A32E8110577}" destId="{4AB56479-60F8-4015-944A-46B5105DD1ED}" srcOrd="0" destOrd="0" presId="urn:microsoft.com/office/officeart/2005/8/layout/orgChart1"/>
    <dgm:cxn modelId="{A0088F93-192E-4FB1-94EC-086F819ED492}" type="presParOf" srcId="{4AB56479-60F8-4015-944A-46B5105DD1ED}" destId="{B01E303F-E262-4842-8E0A-D77ABC3AD859}" srcOrd="0" destOrd="0" presId="urn:microsoft.com/office/officeart/2005/8/layout/orgChart1"/>
    <dgm:cxn modelId="{DC4DD25D-3C1A-41AE-A1B6-72E123174BFD}" type="presParOf" srcId="{4AB56479-60F8-4015-944A-46B5105DD1ED}" destId="{B9CEA8A8-5AC6-4641-91A8-4078663F5AC3}" srcOrd="1" destOrd="0" presId="urn:microsoft.com/office/officeart/2005/8/layout/orgChart1"/>
    <dgm:cxn modelId="{2C2DB4D4-E5CB-41D8-B143-C7DE1E1B98F0}" type="presParOf" srcId="{9BA8964C-4860-4570-9C26-8A32E8110577}" destId="{836F8605-1E4F-4CF5-B889-4A62382CAB17}" srcOrd="1" destOrd="0" presId="urn:microsoft.com/office/officeart/2005/8/layout/orgChart1"/>
    <dgm:cxn modelId="{0FB53766-477A-412B-A812-71DEA746EB8B}" type="presParOf" srcId="{9BA8964C-4860-4570-9C26-8A32E8110577}" destId="{81152FCD-7482-42BD-9E8B-ADA53CED77B0}" srcOrd="2" destOrd="0" presId="urn:microsoft.com/office/officeart/2005/8/layout/orgChart1"/>
    <dgm:cxn modelId="{A41B45FE-2B21-4295-9C41-6026355A50CD}" type="presParOf" srcId="{163264FF-FFAC-4E0F-A5E0-D02ABD283734}" destId="{DB070691-EB27-400F-8493-8972F0320414}" srcOrd="2" destOrd="0" presId="urn:microsoft.com/office/officeart/2005/8/layout/orgChart1"/>
    <dgm:cxn modelId="{14C64479-37EC-4246-B9BD-929EFF53E4A2}" type="presParOf" srcId="{163264FF-FFAC-4E0F-A5E0-D02ABD283734}" destId="{8B5194FD-382B-4B33-8BE7-5D1D9078B2FC}" srcOrd="3" destOrd="0" presId="urn:microsoft.com/office/officeart/2005/8/layout/orgChart1"/>
    <dgm:cxn modelId="{4DF0DA09-AB08-431F-A6C4-948A86B6C7AC}" type="presParOf" srcId="{8B5194FD-382B-4B33-8BE7-5D1D9078B2FC}" destId="{07822802-FD94-4BA3-9BD9-67710B340995}" srcOrd="0" destOrd="0" presId="urn:microsoft.com/office/officeart/2005/8/layout/orgChart1"/>
    <dgm:cxn modelId="{949AB7F0-0174-46EE-88B3-247C0DBDA3AB}" type="presParOf" srcId="{07822802-FD94-4BA3-9BD9-67710B340995}" destId="{F7BA9830-A5E8-40C6-8095-D7163D2E5070}" srcOrd="0" destOrd="0" presId="urn:microsoft.com/office/officeart/2005/8/layout/orgChart1"/>
    <dgm:cxn modelId="{EFC4B916-8151-4A80-AFF5-433183FD0B9D}" type="presParOf" srcId="{07822802-FD94-4BA3-9BD9-67710B340995}" destId="{BB664B08-58B3-4C32-BF34-BC930120B5BF}" srcOrd="1" destOrd="0" presId="urn:microsoft.com/office/officeart/2005/8/layout/orgChart1"/>
    <dgm:cxn modelId="{074D34CA-39EC-475D-BFA1-AADC2EF61910}" type="presParOf" srcId="{8B5194FD-382B-4B33-8BE7-5D1D9078B2FC}" destId="{9241F37D-68B7-41F0-AF79-9EBA3D55BADF}" srcOrd="1" destOrd="0" presId="urn:microsoft.com/office/officeart/2005/8/layout/orgChart1"/>
    <dgm:cxn modelId="{ACD764A9-289D-4D8D-B749-92B3BE743DD2}" type="presParOf" srcId="{8B5194FD-382B-4B33-8BE7-5D1D9078B2FC}" destId="{900B5C7F-D74C-43F8-9E10-20F082F2DAE9}" srcOrd="2" destOrd="0" presId="urn:microsoft.com/office/officeart/2005/8/layout/orgChart1"/>
    <dgm:cxn modelId="{3915FD83-0C67-40DC-A46B-E14E8CE71AD9}" type="presParOf" srcId="{163264FF-FFAC-4E0F-A5E0-D02ABD283734}" destId="{87D2B5AF-D0FC-4041-B920-77DB852CF710}" srcOrd="4" destOrd="0" presId="urn:microsoft.com/office/officeart/2005/8/layout/orgChart1"/>
    <dgm:cxn modelId="{85079173-9882-4F15-863B-50A1710A6130}" type="presParOf" srcId="{163264FF-FFAC-4E0F-A5E0-D02ABD283734}" destId="{513CECBF-2EDF-4B7A-9411-7986902198E8}" srcOrd="5" destOrd="0" presId="urn:microsoft.com/office/officeart/2005/8/layout/orgChart1"/>
    <dgm:cxn modelId="{B2D346CC-6006-4C8C-A2AE-D9DD7844D091}" type="presParOf" srcId="{513CECBF-2EDF-4B7A-9411-7986902198E8}" destId="{4FB5D614-97F0-4F55-82EF-C6F756F8FCDC}" srcOrd="0" destOrd="0" presId="urn:microsoft.com/office/officeart/2005/8/layout/orgChart1"/>
    <dgm:cxn modelId="{5A84351E-07EE-4E58-A7C6-5D42C0459DF6}" type="presParOf" srcId="{4FB5D614-97F0-4F55-82EF-C6F756F8FCDC}" destId="{9B828D56-6FEE-4747-92CE-73A70E65DD7B}" srcOrd="0" destOrd="0" presId="urn:microsoft.com/office/officeart/2005/8/layout/orgChart1"/>
    <dgm:cxn modelId="{5707FE6F-B17E-4CAE-A173-1023D3272B0C}" type="presParOf" srcId="{4FB5D614-97F0-4F55-82EF-C6F756F8FCDC}" destId="{A8F77E6C-ADFF-4D8D-8856-EC9C0346E9EF}" srcOrd="1" destOrd="0" presId="urn:microsoft.com/office/officeart/2005/8/layout/orgChart1"/>
    <dgm:cxn modelId="{65393157-761C-4364-980E-6CD3F983613C}" type="presParOf" srcId="{513CECBF-2EDF-4B7A-9411-7986902198E8}" destId="{6D11A327-F1F4-402A-9332-1E4F771EF941}" srcOrd="1" destOrd="0" presId="urn:microsoft.com/office/officeart/2005/8/layout/orgChart1"/>
    <dgm:cxn modelId="{943FBFAF-C498-4B44-82C7-8FA360737687}" type="presParOf" srcId="{513CECBF-2EDF-4B7A-9411-7986902198E8}" destId="{44D7AF04-2D0D-4167-87A2-5BD1A91C9141}" srcOrd="2" destOrd="0" presId="urn:microsoft.com/office/officeart/2005/8/layout/orgChart1"/>
    <dgm:cxn modelId="{0D1C2F95-1C02-4B7E-8F4C-539EA841C60E}" type="presParOf" srcId="{163264FF-FFAC-4E0F-A5E0-D02ABD283734}" destId="{3D012BD5-7329-47E8-A4E4-7002AD91EC85}" srcOrd="6" destOrd="0" presId="urn:microsoft.com/office/officeart/2005/8/layout/orgChart1"/>
    <dgm:cxn modelId="{E61150E2-6BA6-473C-A607-683030720A64}" type="presParOf" srcId="{163264FF-FFAC-4E0F-A5E0-D02ABD283734}" destId="{07B86B03-AEE2-4A53-8B15-02EDABF5BA9D}" srcOrd="7" destOrd="0" presId="urn:microsoft.com/office/officeart/2005/8/layout/orgChart1"/>
    <dgm:cxn modelId="{484EF9F1-0665-4188-8CB0-EE28D6B8700C}" type="presParOf" srcId="{07B86B03-AEE2-4A53-8B15-02EDABF5BA9D}" destId="{89BAF35E-8850-4048-B969-58BB9E0FF06A}" srcOrd="0" destOrd="0" presId="urn:microsoft.com/office/officeart/2005/8/layout/orgChart1"/>
    <dgm:cxn modelId="{460EB07A-3F13-4F6E-BCBD-536C0A6FB74D}" type="presParOf" srcId="{89BAF35E-8850-4048-B969-58BB9E0FF06A}" destId="{16B58122-D9DF-4514-998E-29F221EEC4F5}" srcOrd="0" destOrd="0" presId="urn:microsoft.com/office/officeart/2005/8/layout/orgChart1"/>
    <dgm:cxn modelId="{BB26D7FF-2E2F-485E-B78F-B74DE09E05CC}" type="presParOf" srcId="{89BAF35E-8850-4048-B969-58BB9E0FF06A}" destId="{5FEA9108-C597-411B-A486-31340F498EF6}" srcOrd="1" destOrd="0" presId="urn:microsoft.com/office/officeart/2005/8/layout/orgChart1"/>
    <dgm:cxn modelId="{4CD6C075-9986-44C6-9A54-F5B7B909E1EF}" type="presParOf" srcId="{07B86B03-AEE2-4A53-8B15-02EDABF5BA9D}" destId="{F41CA9A8-A50D-4D90-91BE-BE11D62BE522}" srcOrd="1" destOrd="0" presId="urn:microsoft.com/office/officeart/2005/8/layout/orgChart1"/>
    <dgm:cxn modelId="{8FA80449-54EF-4662-89F9-D0DA09385E32}" type="presParOf" srcId="{07B86B03-AEE2-4A53-8B15-02EDABF5BA9D}" destId="{267B819F-D158-4FDB-9A94-D6E68E0ECA1C}" srcOrd="2" destOrd="0" presId="urn:microsoft.com/office/officeart/2005/8/layout/orgChart1"/>
    <dgm:cxn modelId="{6D649658-54C0-49F4-9AF1-A6632432E436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chemeClr val="accent2">
            <a:lumMod val="40000"/>
            <a:lumOff val="6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пассажирский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грузовой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специальный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 custScaleY="64429" custLinFactNeighborX="5332" custLinFactNeighborY="3570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3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3" custScaleY="64429" custLinFactNeighborX="5332" custLinFactNeighborY="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3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3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3" custScaleY="64429" custLinFactNeighborY="3570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3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3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3" custScaleY="64429" custLinFactNeighborY="3569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3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60AA3FE6-02C7-4AFB-84F6-0BF656094E20}" type="presOf" srcId="{5C56C869-5345-4188-B2E2-88F21D8C4189}" destId="{B9CEA8A8-5AC6-4641-91A8-4078663F5AC3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23E482EA-9166-46F1-A15A-4C359582A6A3}" type="presOf" srcId="{ABAA669F-8AFD-4C93-AEA1-33C051FE891A}" destId="{09669263-F830-444C-B538-BD6587796742}" srcOrd="0" destOrd="0" presId="urn:microsoft.com/office/officeart/2005/8/layout/orgChart1"/>
    <dgm:cxn modelId="{42255446-4AED-4EF2-B088-99231F6DAF39}" type="presOf" srcId="{4CA52748-89BE-466B-BD85-AE1F1043BF15}" destId="{F7BA9830-A5E8-40C6-8095-D7163D2E5070}" srcOrd="0" destOrd="0" presId="urn:microsoft.com/office/officeart/2005/8/layout/orgChart1"/>
    <dgm:cxn modelId="{D51DFA37-4D81-44A9-BDC8-E1268DBEEE29}" type="presOf" srcId="{E6F7BFF2-A6FF-4C1F-8ADC-1F8B184377CA}" destId="{87D2B5AF-D0FC-4041-B920-77DB852CF710}" srcOrd="0" destOrd="0" presId="urn:microsoft.com/office/officeart/2005/8/layout/orgChart1"/>
    <dgm:cxn modelId="{6D61ADFC-D3F4-4965-B01A-DFBEF4FFD028}" type="presOf" srcId="{5C56C869-5345-4188-B2E2-88F21D8C4189}" destId="{B01E303F-E262-4842-8E0A-D77ABC3AD859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F85DABAF-554D-49A7-BA29-B1F0128D85C9}" type="presOf" srcId="{4CA52748-89BE-466B-BD85-AE1F1043BF15}" destId="{BB664B08-58B3-4C32-BF34-BC930120B5BF}" srcOrd="1" destOrd="0" presId="urn:microsoft.com/office/officeart/2005/8/layout/orgChart1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5BD56EBE-1E4B-4636-A5B7-AF230A75095B}" type="presOf" srcId="{F4CDA467-8B66-4C85-9EBC-10357E0D638C}" destId="{9B828D56-6FEE-4747-92CE-73A70E65DD7B}" srcOrd="0" destOrd="0" presId="urn:microsoft.com/office/officeart/2005/8/layout/orgChart1"/>
    <dgm:cxn modelId="{3BD53407-CDEA-4F8B-8041-60F1197A700F}" type="presOf" srcId="{F4CDA467-8B66-4C85-9EBC-10357E0D638C}" destId="{A8F77E6C-ADFF-4D8D-8856-EC9C0346E9EF}" srcOrd="1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2BFB5195-3464-44BB-8C06-B9502998CB1C}" type="presOf" srcId="{D4DA532F-9E25-4E77-9F28-5A483655CF9B}" destId="{B765FF33-E67B-475B-92BE-18A834922583}" srcOrd="1" destOrd="0" presId="urn:microsoft.com/office/officeart/2005/8/layout/orgChart1"/>
    <dgm:cxn modelId="{AF5EC223-C12A-4CEE-A211-59B10A2D9D6A}" type="presOf" srcId="{B3DDC86F-B64D-4177-9617-C9B06CBEC8F8}" destId="{D74BEA82-ABDD-4D19-80B5-5E392459F00A}" srcOrd="0" destOrd="0" presId="urn:microsoft.com/office/officeart/2005/8/layout/orgChart1"/>
    <dgm:cxn modelId="{A9943C17-870D-4DCD-81CD-704F0CB2AF8F}" type="presOf" srcId="{D4DA532F-9E25-4E77-9F28-5A483655CF9B}" destId="{62912AEF-2E88-4A5D-B78E-F25ACD108DAC}" srcOrd="0" destOrd="0" presId="urn:microsoft.com/office/officeart/2005/8/layout/orgChart1"/>
    <dgm:cxn modelId="{CADBCC53-A3E7-499B-95DA-F382262C37F1}" type="presOf" srcId="{146C8FDF-9333-4DF0-9392-B8ECACA5251F}" destId="{DB070691-EB27-400F-8493-8972F0320414}" srcOrd="0" destOrd="0" presId="urn:microsoft.com/office/officeart/2005/8/layout/orgChart1"/>
    <dgm:cxn modelId="{8E512028-4963-4933-9406-FF12A55FC8EE}" type="presParOf" srcId="{D74BEA82-ABDD-4D19-80B5-5E392459F00A}" destId="{2225D497-F0F4-4913-9000-DE4D5C258E93}" srcOrd="0" destOrd="0" presId="urn:microsoft.com/office/officeart/2005/8/layout/orgChart1"/>
    <dgm:cxn modelId="{9FC45EB9-1D6F-4FEC-BED0-73A7AF1C3324}" type="presParOf" srcId="{2225D497-F0F4-4913-9000-DE4D5C258E93}" destId="{F777ABF1-AF97-4A9E-BA43-A8A9D9107174}" srcOrd="0" destOrd="0" presId="urn:microsoft.com/office/officeart/2005/8/layout/orgChart1"/>
    <dgm:cxn modelId="{54118AA6-6E77-4A93-99A0-9221A24E8047}" type="presParOf" srcId="{F777ABF1-AF97-4A9E-BA43-A8A9D9107174}" destId="{62912AEF-2E88-4A5D-B78E-F25ACD108DAC}" srcOrd="0" destOrd="0" presId="urn:microsoft.com/office/officeart/2005/8/layout/orgChart1"/>
    <dgm:cxn modelId="{17EED86B-E664-4E79-8F2C-CA20D4916CBC}" type="presParOf" srcId="{F777ABF1-AF97-4A9E-BA43-A8A9D9107174}" destId="{B765FF33-E67B-475B-92BE-18A834922583}" srcOrd="1" destOrd="0" presId="urn:microsoft.com/office/officeart/2005/8/layout/orgChart1"/>
    <dgm:cxn modelId="{EAC18D63-C97C-4D97-97FD-E692AA91B88C}" type="presParOf" srcId="{2225D497-F0F4-4913-9000-DE4D5C258E93}" destId="{163264FF-FFAC-4E0F-A5E0-D02ABD283734}" srcOrd="1" destOrd="0" presId="urn:microsoft.com/office/officeart/2005/8/layout/orgChart1"/>
    <dgm:cxn modelId="{F388722D-2F6C-4D38-9964-86D0213F360C}" type="presParOf" srcId="{163264FF-FFAC-4E0F-A5E0-D02ABD283734}" destId="{09669263-F830-444C-B538-BD6587796742}" srcOrd="0" destOrd="0" presId="urn:microsoft.com/office/officeart/2005/8/layout/orgChart1"/>
    <dgm:cxn modelId="{6E5D3362-C116-4878-AA0D-3983CAD7ABF3}" type="presParOf" srcId="{163264FF-FFAC-4E0F-A5E0-D02ABD283734}" destId="{9BA8964C-4860-4570-9C26-8A32E8110577}" srcOrd="1" destOrd="0" presId="urn:microsoft.com/office/officeart/2005/8/layout/orgChart1"/>
    <dgm:cxn modelId="{28C1E652-1E5E-49C3-90F5-C1AB7102349B}" type="presParOf" srcId="{9BA8964C-4860-4570-9C26-8A32E8110577}" destId="{4AB56479-60F8-4015-944A-46B5105DD1ED}" srcOrd="0" destOrd="0" presId="urn:microsoft.com/office/officeart/2005/8/layout/orgChart1"/>
    <dgm:cxn modelId="{2AF3DB68-C18A-43D2-BDCA-D52E119B81AA}" type="presParOf" srcId="{4AB56479-60F8-4015-944A-46B5105DD1ED}" destId="{B01E303F-E262-4842-8E0A-D77ABC3AD859}" srcOrd="0" destOrd="0" presId="urn:microsoft.com/office/officeart/2005/8/layout/orgChart1"/>
    <dgm:cxn modelId="{CCED1F6B-FA8C-4C34-A87E-421199C5072D}" type="presParOf" srcId="{4AB56479-60F8-4015-944A-46B5105DD1ED}" destId="{B9CEA8A8-5AC6-4641-91A8-4078663F5AC3}" srcOrd="1" destOrd="0" presId="urn:microsoft.com/office/officeart/2005/8/layout/orgChart1"/>
    <dgm:cxn modelId="{4AC0679A-D24B-46D4-B4A7-F2B62193418E}" type="presParOf" srcId="{9BA8964C-4860-4570-9C26-8A32E8110577}" destId="{836F8605-1E4F-4CF5-B889-4A62382CAB17}" srcOrd="1" destOrd="0" presId="urn:microsoft.com/office/officeart/2005/8/layout/orgChart1"/>
    <dgm:cxn modelId="{152452A7-B50E-4B3D-BAC9-D6948227EC06}" type="presParOf" srcId="{9BA8964C-4860-4570-9C26-8A32E8110577}" destId="{81152FCD-7482-42BD-9E8B-ADA53CED77B0}" srcOrd="2" destOrd="0" presId="urn:microsoft.com/office/officeart/2005/8/layout/orgChart1"/>
    <dgm:cxn modelId="{7C60065F-B320-46C0-A774-9DF18DB65A65}" type="presParOf" srcId="{163264FF-FFAC-4E0F-A5E0-D02ABD283734}" destId="{DB070691-EB27-400F-8493-8972F0320414}" srcOrd="2" destOrd="0" presId="urn:microsoft.com/office/officeart/2005/8/layout/orgChart1"/>
    <dgm:cxn modelId="{6685C618-476D-4005-B917-5C72A40AC56C}" type="presParOf" srcId="{163264FF-FFAC-4E0F-A5E0-D02ABD283734}" destId="{8B5194FD-382B-4B33-8BE7-5D1D9078B2FC}" srcOrd="3" destOrd="0" presId="urn:microsoft.com/office/officeart/2005/8/layout/orgChart1"/>
    <dgm:cxn modelId="{8648241C-0393-4FC7-8388-0441827A333F}" type="presParOf" srcId="{8B5194FD-382B-4B33-8BE7-5D1D9078B2FC}" destId="{07822802-FD94-4BA3-9BD9-67710B340995}" srcOrd="0" destOrd="0" presId="urn:microsoft.com/office/officeart/2005/8/layout/orgChart1"/>
    <dgm:cxn modelId="{C6DBE9CA-3925-4701-B20D-0581DE98AFE6}" type="presParOf" srcId="{07822802-FD94-4BA3-9BD9-67710B340995}" destId="{F7BA9830-A5E8-40C6-8095-D7163D2E5070}" srcOrd="0" destOrd="0" presId="urn:microsoft.com/office/officeart/2005/8/layout/orgChart1"/>
    <dgm:cxn modelId="{3D8C2ED9-5E58-4FA8-BC8E-9CB433487117}" type="presParOf" srcId="{07822802-FD94-4BA3-9BD9-67710B340995}" destId="{BB664B08-58B3-4C32-BF34-BC930120B5BF}" srcOrd="1" destOrd="0" presId="urn:microsoft.com/office/officeart/2005/8/layout/orgChart1"/>
    <dgm:cxn modelId="{B2E96226-F2E3-4B7B-A11F-5D2FF18FBAE7}" type="presParOf" srcId="{8B5194FD-382B-4B33-8BE7-5D1D9078B2FC}" destId="{9241F37D-68B7-41F0-AF79-9EBA3D55BADF}" srcOrd="1" destOrd="0" presId="urn:microsoft.com/office/officeart/2005/8/layout/orgChart1"/>
    <dgm:cxn modelId="{146DEE73-7391-41D6-89E2-E86491791AFB}" type="presParOf" srcId="{8B5194FD-382B-4B33-8BE7-5D1D9078B2FC}" destId="{900B5C7F-D74C-43F8-9E10-20F082F2DAE9}" srcOrd="2" destOrd="0" presId="urn:microsoft.com/office/officeart/2005/8/layout/orgChart1"/>
    <dgm:cxn modelId="{23ED5020-E316-4C0E-B5B3-467F8D162E69}" type="presParOf" srcId="{163264FF-FFAC-4E0F-A5E0-D02ABD283734}" destId="{87D2B5AF-D0FC-4041-B920-77DB852CF710}" srcOrd="4" destOrd="0" presId="urn:microsoft.com/office/officeart/2005/8/layout/orgChart1"/>
    <dgm:cxn modelId="{1BE6E2D4-C088-4D64-9F91-A490D2CABBD7}" type="presParOf" srcId="{163264FF-FFAC-4E0F-A5E0-D02ABD283734}" destId="{513CECBF-2EDF-4B7A-9411-7986902198E8}" srcOrd="5" destOrd="0" presId="urn:microsoft.com/office/officeart/2005/8/layout/orgChart1"/>
    <dgm:cxn modelId="{609CD778-2167-459E-AE36-FDA64BC3E18A}" type="presParOf" srcId="{513CECBF-2EDF-4B7A-9411-7986902198E8}" destId="{4FB5D614-97F0-4F55-82EF-C6F756F8FCDC}" srcOrd="0" destOrd="0" presId="urn:microsoft.com/office/officeart/2005/8/layout/orgChart1"/>
    <dgm:cxn modelId="{58EAFEAD-E822-4B8D-A554-5B35A0436A23}" type="presParOf" srcId="{4FB5D614-97F0-4F55-82EF-C6F756F8FCDC}" destId="{9B828D56-6FEE-4747-92CE-73A70E65DD7B}" srcOrd="0" destOrd="0" presId="urn:microsoft.com/office/officeart/2005/8/layout/orgChart1"/>
    <dgm:cxn modelId="{69E8D3F5-D575-4CFB-9876-2CBC9B8AC8E1}" type="presParOf" srcId="{4FB5D614-97F0-4F55-82EF-C6F756F8FCDC}" destId="{A8F77E6C-ADFF-4D8D-8856-EC9C0346E9EF}" srcOrd="1" destOrd="0" presId="urn:microsoft.com/office/officeart/2005/8/layout/orgChart1"/>
    <dgm:cxn modelId="{BDD1BB9D-652A-4BEB-A825-A7ABC5B7631B}" type="presParOf" srcId="{513CECBF-2EDF-4B7A-9411-7986902198E8}" destId="{6D11A327-F1F4-402A-9332-1E4F771EF941}" srcOrd="1" destOrd="0" presId="urn:microsoft.com/office/officeart/2005/8/layout/orgChart1"/>
    <dgm:cxn modelId="{FA670C14-7378-449C-924D-184C1E00E02E}" type="presParOf" srcId="{513CECBF-2EDF-4B7A-9411-7986902198E8}" destId="{44D7AF04-2D0D-4167-87A2-5BD1A91C9141}" srcOrd="2" destOrd="0" presId="urn:microsoft.com/office/officeart/2005/8/layout/orgChart1"/>
    <dgm:cxn modelId="{212C5500-616B-4C68-8FBC-DD9605FC797C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rgbClr val="AFDC7E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наземный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водный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воздушный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E1DCD454-9751-4A2E-BA5F-97EC85E7EA9E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подземный</a:t>
          </a:r>
          <a:endParaRPr lang="ru-RU" dirty="0"/>
        </a:p>
      </dgm:t>
    </dgm:pt>
    <dgm:pt modelId="{9CBF0861-410D-4D4C-9425-D8B4CDD7B464}" type="parTrans" cxnId="{2EBED89F-6D4A-4426-AD40-38D281771961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1A79605-48D0-4E14-9DB1-B07615BBF257}" type="sibTrans" cxnId="{2EBED89F-6D4A-4426-AD40-38D281771961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4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4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4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4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4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4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4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4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3D012BD5-7329-47E8-A4E4-7002AD91EC85}" type="pres">
      <dgm:prSet presAssocID="{9CBF0861-410D-4D4C-9425-D8B4CDD7B464}" presName="Name37" presStyleLbl="parChTrans1D2" presStyleIdx="3" presStyleCnt="4"/>
      <dgm:spPr/>
    </dgm:pt>
    <dgm:pt modelId="{07B86B03-AEE2-4A53-8B15-02EDABF5BA9D}" type="pres">
      <dgm:prSet presAssocID="{E1DCD454-9751-4A2E-BA5F-97EC85E7EA9E}" presName="hierRoot2" presStyleCnt="0">
        <dgm:presLayoutVars>
          <dgm:hierBranch val="init"/>
        </dgm:presLayoutVars>
      </dgm:prSet>
      <dgm:spPr/>
    </dgm:pt>
    <dgm:pt modelId="{89BAF35E-8850-4048-B969-58BB9E0FF06A}" type="pres">
      <dgm:prSet presAssocID="{E1DCD454-9751-4A2E-BA5F-97EC85E7EA9E}" presName="rootComposite" presStyleCnt="0"/>
      <dgm:spPr/>
    </dgm:pt>
    <dgm:pt modelId="{16B58122-D9DF-4514-998E-29F221EEC4F5}" type="pres">
      <dgm:prSet presAssocID="{E1DCD454-9751-4A2E-BA5F-97EC85E7EA9E}" presName="rootText" presStyleLbl="node2" presStyleIdx="3" presStyleCnt="4">
        <dgm:presLayoutVars>
          <dgm:chPref val="3"/>
        </dgm:presLayoutVars>
      </dgm:prSet>
      <dgm:spPr/>
    </dgm:pt>
    <dgm:pt modelId="{5FEA9108-C597-411B-A486-31340F498EF6}" type="pres">
      <dgm:prSet presAssocID="{E1DCD454-9751-4A2E-BA5F-97EC85E7EA9E}" presName="rootConnector" presStyleLbl="node2" presStyleIdx="3" presStyleCnt="4"/>
      <dgm:spPr/>
    </dgm:pt>
    <dgm:pt modelId="{F41CA9A8-A50D-4D90-91BE-BE11D62BE522}" type="pres">
      <dgm:prSet presAssocID="{E1DCD454-9751-4A2E-BA5F-97EC85E7EA9E}" presName="hierChild4" presStyleCnt="0"/>
      <dgm:spPr/>
    </dgm:pt>
    <dgm:pt modelId="{267B819F-D158-4FDB-9A94-D6E68E0ECA1C}" type="pres">
      <dgm:prSet presAssocID="{E1DCD454-9751-4A2E-BA5F-97EC85E7EA9E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CF73E17E-2574-4030-BFAF-5E2B7947E21F}" type="presOf" srcId="{B3DDC86F-B64D-4177-9617-C9B06CBEC8F8}" destId="{D74BEA82-ABDD-4D19-80B5-5E392459F00A}" srcOrd="0" destOrd="0" presId="urn:microsoft.com/office/officeart/2005/8/layout/orgChart1"/>
    <dgm:cxn modelId="{E8D62B22-2C70-454E-BC80-F40C2E1B2DB5}" type="presOf" srcId="{D4DA532F-9E25-4E77-9F28-5A483655CF9B}" destId="{B765FF33-E67B-475B-92BE-18A834922583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4D709A9D-D245-41C1-83BE-F578DE0C6CEC}" type="presOf" srcId="{9CBF0861-410D-4D4C-9425-D8B4CDD7B464}" destId="{3D012BD5-7329-47E8-A4E4-7002AD91EC85}" srcOrd="0" destOrd="0" presId="urn:microsoft.com/office/officeart/2005/8/layout/orgChart1"/>
    <dgm:cxn modelId="{599054F7-60F4-4637-B71A-10549295DFFD}" type="presOf" srcId="{4CA52748-89BE-466B-BD85-AE1F1043BF15}" destId="{BB664B08-58B3-4C32-BF34-BC930120B5BF}" srcOrd="1" destOrd="0" presId="urn:microsoft.com/office/officeart/2005/8/layout/orgChart1"/>
    <dgm:cxn modelId="{9100091D-F3F9-4EA1-9C8E-4DFB203B7A86}" type="presOf" srcId="{5C56C869-5345-4188-B2E2-88F21D8C4189}" destId="{B9CEA8A8-5AC6-4641-91A8-4078663F5AC3}" srcOrd="1" destOrd="0" presId="urn:microsoft.com/office/officeart/2005/8/layout/orgChart1"/>
    <dgm:cxn modelId="{5F947074-9B06-4837-84EC-C458247DD80F}" type="presOf" srcId="{4CA52748-89BE-466B-BD85-AE1F1043BF15}" destId="{F7BA9830-A5E8-40C6-8095-D7163D2E5070}" srcOrd="0" destOrd="0" presId="urn:microsoft.com/office/officeart/2005/8/layout/orgChart1"/>
    <dgm:cxn modelId="{DC62C7D1-8360-4280-88AE-8670D4DCB9BB}" type="presOf" srcId="{E1DCD454-9751-4A2E-BA5F-97EC85E7EA9E}" destId="{16B58122-D9DF-4514-998E-29F221EEC4F5}" srcOrd="0" destOrd="0" presId="urn:microsoft.com/office/officeart/2005/8/layout/orgChart1"/>
    <dgm:cxn modelId="{508EBCDD-BAAC-4A7D-8E90-F77A0ECAFDF9}" type="presOf" srcId="{D4DA532F-9E25-4E77-9F28-5A483655CF9B}" destId="{62912AEF-2E88-4A5D-B78E-F25ACD108DAC}" srcOrd="0" destOrd="0" presId="urn:microsoft.com/office/officeart/2005/8/layout/orgChart1"/>
    <dgm:cxn modelId="{EB309249-D91F-4FEB-A7A0-F2D0C7B10402}" type="presOf" srcId="{5C56C869-5345-4188-B2E2-88F21D8C4189}" destId="{B01E303F-E262-4842-8E0A-D77ABC3AD859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14006F02-1080-42CB-86C3-5C933626CDA4}" type="presOf" srcId="{F4CDA467-8B66-4C85-9EBC-10357E0D638C}" destId="{A8F77E6C-ADFF-4D8D-8856-EC9C0346E9EF}" srcOrd="1" destOrd="0" presId="urn:microsoft.com/office/officeart/2005/8/layout/orgChart1"/>
    <dgm:cxn modelId="{E66DE991-53E8-41FE-AC7D-FF917CB515D1}" type="presOf" srcId="{E6F7BFF2-A6FF-4C1F-8ADC-1F8B184377CA}" destId="{87D2B5AF-D0FC-4041-B920-77DB852CF710}" srcOrd="0" destOrd="0" presId="urn:microsoft.com/office/officeart/2005/8/layout/orgChart1"/>
    <dgm:cxn modelId="{FF1F4DF2-F07F-4F45-BFA5-2EA65F1D5CF5}" type="presOf" srcId="{146C8FDF-9333-4DF0-9392-B8ECACA5251F}" destId="{DB070691-EB27-400F-8493-8972F0320414}" srcOrd="0" destOrd="0" presId="urn:microsoft.com/office/officeart/2005/8/layout/orgChart1"/>
    <dgm:cxn modelId="{2EBED89F-6D4A-4426-AD40-38D281771961}" srcId="{D4DA532F-9E25-4E77-9F28-5A483655CF9B}" destId="{E1DCD454-9751-4A2E-BA5F-97EC85E7EA9E}" srcOrd="3" destOrd="0" parTransId="{9CBF0861-410D-4D4C-9425-D8B4CDD7B464}" sibTransId="{51A79605-48D0-4E14-9DB1-B07615BBF257}"/>
    <dgm:cxn modelId="{C6D367BB-E330-458D-9AAD-03EF09BB7AC9}" type="presOf" srcId="{F4CDA467-8B66-4C85-9EBC-10357E0D638C}" destId="{9B828D56-6FEE-4747-92CE-73A70E65DD7B}" srcOrd="0" destOrd="0" presId="urn:microsoft.com/office/officeart/2005/8/layout/orgChart1"/>
    <dgm:cxn modelId="{AC3415A8-0B4B-46BB-97B8-7C69B901F8C1}" type="presOf" srcId="{E1DCD454-9751-4A2E-BA5F-97EC85E7EA9E}" destId="{5FEA9108-C597-411B-A486-31340F498EF6}" srcOrd="1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5F5D819F-8C35-4EE3-B46E-682407AF8E09}" type="presOf" srcId="{ABAA669F-8AFD-4C93-AEA1-33C051FE891A}" destId="{09669263-F830-444C-B538-BD6587796742}" srcOrd="0" destOrd="0" presId="urn:microsoft.com/office/officeart/2005/8/layout/orgChart1"/>
    <dgm:cxn modelId="{D018292E-72C9-4B2B-B09B-8881431879B7}" type="presParOf" srcId="{D74BEA82-ABDD-4D19-80B5-5E392459F00A}" destId="{2225D497-F0F4-4913-9000-DE4D5C258E93}" srcOrd="0" destOrd="0" presId="urn:microsoft.com/office/officeart/2005/8/layout/orgChart1"/>
    <dgm:cxn modelId="{57AC2FB4-7B83-4F66-80CE-DCF08AD7D7C6}" type="presParOf" srcId="{2225D497-F0F4-4913-9000-DE4D5C258E93}" destId="{F777ABF1-AF97-4A9E-BA43-A8A9D9107174}" srcOrd="0" destOrd="0" presId="urn:microsoft.com/office/officeart/2005/8/layout/orgChart1"/>
    <dgm:cxn modelId="{9DF8EE99-556F-4BB5-BC86-722224043CFF}" type="presParOf" srcId="{F777ABF1-AF97-4A9E-BA43-A8A9D9107174}" destId="{62912AEF-2E88-4A5D-B78E-F25ACD108DAC}" srcOrd="0" destOrd="0" presId="urn:microsoft.com/office/officeart/2005/8/layout/orgChart1"/>
    <dgm:cxn modelId="{89BFDE87-106D-4A0F-8E96-1F8183FDD49F}" type="presParOf" srcId="{F777ABF1-AF97-4A9E-BA43-A8A9D9107174}" destId="{B765FF33-E67B-475B-92BE-18A834922583}" srcOrd="1" destOrd="0" presId="urn:microsoft.com/office/officeart/2005/8/layout/orgChart1"/>
    <dgm:cxn modelId="{D5716420-970C-406C-97CC-F4E4A877F612}" type="presParOf" srcId="{2225D497-F0F4-4913-9000-DE4D5C258E93}" destId="{163264FF-FFAC-4E0F-A5E0-D02ABD283734}" srcOrd="1" destOrd="0" presId="urn:microsoft.com/office/officeart/2005/8/layout/orgChart1"/>
    <dgm:cxn modelId="{7E67F8D5-2096-4A04-BADA-1CDE0108A6AC}" type="presParOf" srcId="{163264FF-FFAC-4E0F-A5E0-D02ABD283734}" destId="{09669263-F830-444C-B538-BD6587796742}" srcOrd="0" destOrd="0" presId="urn:microsoft.com/office/officeart/2005/8/layout/orgChart1"/>
    <dgm:cxn modelId="{8A098340-B7DC-43D6-AEEB-73A34D9C35BE}" type="presParOf" srcId="{163264FF-FFAC-4E0F-A5E0-D02ABD283734}" destId="{9BA8964C-4860-4570-9C26-8A32E8110577}" srcOrd="1" destOrd="0" presId="urn:microsoft.com/office/officeart/2005/8/layout/orgChart1"/>
    <dgm:cxn modelId="{4E8F1368-8845-432C-91AB-067E5C9175B5}" type="presParOf" srcId="{9BA8964C-4860-4570-9C26-8A32E8110577}" destId="{4AB56479-60F8-4015-944A-46B5105DD1ED}" srcOrd="0" destOrd="0" presId="urn:microsoft.com/office/officeart/2005/8/layout/orgChart1"/>
    <dgm:cxn modelId="{952A37B3-24D4-407A-B75C-8B3560B1F5AE}" type="presParOf" srcId="{4AB56479-60F8-4015-944A-46B5105DD1ED}" destId="{B01E303F-E262-4842-8E0A-D77ABC3AD859}" srcOrd="0" destOrd="0" presId="urn:microsoft.com/office/officeart/2005/8/layout/orgChart1"/>
    <dgm:cxn modelId="{1B6C97AC-D1F1-4442-9BAA-066C90315746}" type="presParOf" srcId="{4AB56479-60F8-4015-944A-46B5105DD1ED}" destId="{B9CEA8A8-5AC6-4641-91A8-4078663F5AC3}" srcOrd="1" destOrd="0" presId="urn:microsoft.com/office/officeart/2005/8/layout/orgChart1"/>
    <dgm:cxn modelId="{F4C9C119-4F49-4C3D-9A07-F07FA176ECDA}" type="presParOf" srcId="{9BA8964C-4860-4570-9C26-8A32E8110577}" destId="{836F8605-1E4F-4CF5-B889-4A62382CAB17}" srcOrd="1" destOrd="0" presId="urn:microsoft.com/office/officeart/2005/8/layout/orgChart1"/>
    <dgm:cxn modelId="{0133DA42-CAA7-4A45-A173-E04238EEF0CB}" type="presParOf" srcId="{9BA8964C-4860-4570-9C26-8A32E8110577}" destId="{81152FCD-7482-42BD-9E8B-ADA53CED77B0}" srcOrd="2" destOrd="0" presId="urn:microsoft.com/office/officeart/2005/8/layout/orgChart1"/>
    <dgm:cxn modelId="{FF39F86A-C43D-48B1-9D5A-4D10FC3670A0}" type="presParOf" srcId="{163264FF-FFAC-4E0F-A5E0-D02ABD283734}" destId="{DB070691-EB27-400F-8493-8972F0320414}" srcOrd="2" destOrd="0" presId="urn:microsoft.com/office/officeart/2005/8/layout/orgChart1"/>
    <dgm:cxn modelId="{12F58C66-287B-4AC2-8924-45ACDE4F44B1}" type="presParOf" srcId="{163264FF-FFAC-4E0F-A5E0-D02ABD283734}" destId="{8B5194FD-382B-4B33-8BE7-5D1D9078B2FC}" srcOrd="3" destOrd="0" presId="urn:microsoft.com/office/officeart/2005/8/layout/orgChart1"/>
    <dgm:cxn modelId="{BCFA47ED-E218-4F2F-89A0-C548D9FF8E43}" type="presParOf" srcId="{8B5194FD-382B-4B33-8BE7-5D1D9078B2FC}" destId="{07822802-FD94-4BA3-9BD9-67710B340995}" srcOrd="0" destOrd="0" presId="urn:microsoft.com/office/officeart/2005/8/layout/orgChart1"/>
    <dgm:cxn modelId="{BB64AF46-B3A7-4B77-A468-CA559C898FA5}" type="presParOf" srcId="{07822802-FD94-4BA3-9BD9-67710B340995}" destId="{F7BA9830-A5E8-40C6-8095-D7163D2E5070}" srcOrd="0" destOrd="0" presId="urn:microsoft.com/office/officeart/2005/8/layout/orgChart1"/>
    <dgm:cxn modelId="{3F8B4715-D6E2-43A1-8E2D-33682C4DBACB}" type="presParOf" srcId="{07822802-FD94-4BA3-9BD9-67710B340995}" destId="{BB664B08-58B3-4C32-BF34-BC930120B5BF}" srcOrd="1" destOrd="0" presId="urn:microsoft.com/office/officeart/2005/8/layout/orgChart1"/>
    <dgm:cxn modelId="{5DC16C65-E7A9-45CF-BE11-7C94BDC2C7BC}" type="presParOf" srcId="{8B5194FD-382B-4B33-8BE7-5D1D9078B2FC}" destId="{9241F37D-68B7-41F0-AF79-9EBA3D55BADF}" srcOrd="1" destOrd="0" presId="urn:microsoft.com/office/officeart/2005/8/layout/orgChart1"/>
    <dgm:cxn modelId="{79CBAB2E-54FE-4750-AE9A-91290D36EB7C}" type="presParOf" srcId="{8B5194FD-382B-4B33-8BE7-5D1D9078B2FC}" destId="{900B5C7F-D74C-43F8-9E10-20F082F2DAE9}" srcOrd="2" destOrd="0" presId="urn:microsoft.com/office/officeart/2005/8/layout/orgChart1"/>
    <dgm:cxn modelId="{9833DE37-5229-4539-A6F3-98A5AB075F17}" type="presParOf" srcId="{163264FF-FFAC-4E0F-A5E0-D02ABD283734}" destId="{87D2B5AF-D0FC-4041-B920-77DB852CF710}" srcOrd="4" destOrd="0" presId="urn:microsoft.com/office/officeart/2005/8/layout/orgChart1"/>
    <dgm:cxn modelId="{6B32B3ED-07AC-4F35-95FE-60452E24DDAC}" type="presParOf" srcId="{163264FF-FFAC-4E0F-A5E0-D02ABD283734}" destId="{513CECBF-2EDF-4B7A-9411-7986902198E8}" srcOrd="5" destOrd="0" presId="urn:microsoft.com/office/officeart/2005/8/layout/orgChart1"/>
    <dgm:cxn modelId="{76D217A0-60F1-4579-BD47-1F4306F84E88}" type="presParOf" srcId="{513CECBF-2EDF-4B7A-9411-7986902198E8}" destId="{4FB5D614-97F0-4F55-82EF-C6F756F8FCDC}" srcOrd="0" destOrd="0" presId="urn:microsoft.com/office/officeart/2005/8/layout/orgChart1"/>
    <dgm:cxn modelId="{FEABFCBE-1A49-4138-B7B1-44B4E81B1349}" type="presParOf" srcId="{4FB5D614-97F0-4F55-82EF-C6F756F8FCDC}" destId="{9B828D56-6FEE-4747-92CE-73A70E65DD7B}" srcOrd="0" destOrd="0" presId="urn:microsoft.com/office/officeart/2005/8/layout/orgChart1"/>
    <dgm:cxn modelId="{3785E203-6302-4EAE-ACC4-5B5B617039EA}" type="presParOf" srcId="{4FB5D614-97F0-4F55-82EF-C6F756F8FCDC}" destId="{A8F77E6C-ADFF-4D8D-8856-EC9C0346E9EF}" srcOrd="1" destOrd="0" presId="urn:microsoft.com/office/officeart/2005/8/layout/orgChart1"/>
    <dgm:cxn modelId="{A4173F29-4187-4DF0-805D-69553CD007F9}" type="presParOf" srcId="{513CECBF-2EDF-4B7A-9411-7986902198E8}" destId="{6D11A327-F1F4-402A-9332-1E4F771EF941}" srcOrd="1" destOrd="0" presId="urn:microsoft.com/office/officeart/2005/8/layout/orgChart1"/>
    <dgm:cxn modelId="{08FAB8E7-D9E1-4463-A3C9-A8D00C88FE11}" type="presParOf" srcId="{513CECBF-2EDF-4B7A-9411-7986902198E8}" destId="{44D7AF04-2D0D-4167-87A2-5BD1A91C9141}" srcOrd="2" destOrd="0" presId="urn:microsoft.com/office/officeart/2005/8/layout/orgChart1"/>
    <dgm:cxn modelId="{3BCC45F8-2A06-4F10-B3CC-4B07E696B612}" type="presParOf" srcId="{163264FF-FFAC-4E0F-A5E0-D02ABD283734}" destId="{3D012BD5-7329-47E8-A4E4-7002AD91EC85}" srcOrd="6" destOrd="0" presId="urn:microsoft.com/office/officeart/2005/8/layout/orgChart1"/>
    <dgm:cxn modelId="{C752B7D8-56A1-45B9-8B29-A7007DDD27A0}" type="presParOf" srcId="{163264FF-FFAC-4E0F-A5E0-D02ABD283734}" destId="{07B86B03-AEE2-4A53-8B15-02EDABF5BA9D}" srcOrd="7" destOrd="0" presId="urn:microsoft.com/office/officeart/2005/8/layout/orgChart1"/>
    <dgm:cxn modelId="{0341B9E2-EA12-42B1-9E4B-8ED2295643E8}" type="presParOf" srcId="{07B86B03-AEE2-4A53-8B15-02EDABF5BA9D}" destId="{89BAF35E-8850-4048-B969-58BB9E0FF06A}" srcOrd="0" destOrd="0" presId="urn:microsoft.com/office/officeart/2005/8/layout/orgChart1"/>
    <dgm:cxn modelId="{FA6E124E-0021-4E9B-A3EE-2D3532F38F02}" type="presParOf" srcId="{89BAF35E-8850-4048-B969-58BB9E0FF06A}" destId="{16B58122-D9DF-4514-998E-29F221EEC4F5}" srcOrd="0" destOrd="0" presId="urn:microsoft.com/office/officeart/2005/8/layout/orgChart1"/>
    <dgm:cxn modelId="{FBEA22A6-464D-458D-8BC6-B1DCB3793120}" type="presParOf" srcId="{89BAF35E-8850-4048-B969-58BB9E0FF06A}" destId="{5FEA9108-C597-411B-A486-31340F498EF6}" srcOrd="1" destOrd="0" presId="urn:microsoft.com/office/officeart/2005/8/layout/orgChart1"/>
    <dgm:cxn modelId="{F92C2473-86A0-4C88-A451-D0611977D7B2}" type="presParOf" srcId="{07B86B03-AEE2-4A53-8B15-02EDABF5BA9D}" destId="{F41CA9A8-A50D-4D90-91BE-BE11D62BE522}" srcOrd="1" destOrd="0" presId="urn:microsoft.com/office/officeart/2005/8/layout/orgChart1"/>
    <dgm:cxn modelId="{F74AA851-D540-4A80-B534-B582CC6B1058}" type="presParOf" srcId="{07B86B03-AEE2-4A53-8B15-02EDABF5BA9D}" destId="{267B819F-D158-4FDB-9A94-D6E68E0ECA1C}" srcOrd="2" destOrd="0" presId="urn:microsoft.com/office/officeart/2005/8/layout/orgChart1"/>
    <dgm:cxn modelId="{4896B8DA-6B9C-472D-953B-631A10F18C4E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chemeClr val="accent2">
            <a:lumMod val="40000"/>
            <a:lumOff val="6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пассажирский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грузовой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специальный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 custScaleY="64429" custLinFactNeighborX="5332" custLinFactNeighborY="3570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3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3" custScaleY="64429" custLinFactNeighborX="5332" custLinFactNeighborY="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3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3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3" custScaleY="64429" custLinFactNeighborY="3570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3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3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3" custScaleY="64429" custLinFactNeighborY="3569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3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13550B57-E1D5-4A16-8FDB-5D7512612985}" type="presOf" srcId="{B3DDC86F-B64D-4177-9617-C9B06CBEC8F8}" destId="{D74BEA82-ABDD-4D19-80B5-5E392459F00A}" srcOrd="0" destOrd="0" presId="urn:microsoft.com/office/officeart/2005/8/layout/orgChart1"/>
    <dgm:cxn modelId="{8B4F436E-2098-4A15-85A9-1AC8485A8E4D}" type="presOf" srcId="{D4DA532F-9E25-4E77-9F28-5A483655CF9B}" destId="{B765FF33-E67B-475B-92BE-18A834922583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61DAF1C1-C76F-4E2E-BAF0-710A5D48D2D6}" type="presOf" srcId="{5C56C869-5345-4188-B2E2-88F21D8C4189}" destId="{B01E303F-E262-4842-8E0A-D77ABC3AD859}" srcOrd="0" destOrd="0" presId="urn:microsoft.com/office/officeart/2005/8/layout/orgChart1"/>
    <dgm:cxn modelId="{F70A1E7E-A609-4D25-BA03-1154A91FF7AE}" type="presOf" srcId="{F4CDA467-8B66-4C85-9EBC-10357E0D638C}" destId="{9B828D56-6FEE-4747-92CE-73A70E65DD7B}" srcOrd="0" destOrd="0" presId="urn:microsoft.com/office/officeart/2005/8/layout/orgChart1"/>
    <dgm:cxn modelId="{8A02082D-BF71-4698-B5B5-7E7B15FC4401}" type="presOf" srcId="{4CA52748-89BE-466B-BD85-AE1F1043BF15}" destId="{BB664B08-58B3-4C32-BF34-BC930120B5BF}" srcOrd="1" destOrd="0" presId="urn:microsoft.com/office/officeart/2005/8/layout/orgChart1"/>
    <dgm:cxn modelId="{D038DF8D-5D22-4341-A6A6-941AE81AA930}" type="presOf" srcId="{F4CDA467-8B66-4C85-9EBC-10357E0D638C}" destId="{A8F77E6C-ADFF-4D8D-8856-EC9C0346E9EF}" srcOrd="1" destOrd="0" presId="urn:microsoft.com/office/officeart/2005/8/layout/orgChart1"/>
    <dgm:cxn modelId="{600FAFEB-C05E-40D5-8513-D72E6C54D36D}" type="presOf" srcId="{ABAA669F-8AFD-4C93-AEA1-33C051FE891A}" destId="{09669263-F830-444C-B538-BD6587796742}" srcOrd="0" destOrd="0" presId="urn:microsoft.com/office/officeart/2005/8/layout/orgChart1"/>
    <dgm:cxn modelId="{18AE617A-AEA9-4707-8C7C-42D08FC8A85D}" type="presOf" srcId="{4CA52748-89BE-466B-BD85-AE1F1043BF15}" destId="{F7BA9830-A5E8-40C6-8095-D7163D2E5070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5A5E72E2-87A0-4977-B17D-F3866C915D4A}" type="presOf" srcId="{146C8FDF-9333-4DF0-9392-B8ECACA5251F}" destId="{DB070691-EB27-400F-8493-8972F0320414}" srcOrd="0" destOrd="0" presId="urn:microsoft.com/office/officeart/2005/8/layout/orgChart1"/>
    <dgm:cxn modelId="{51E173B1-0BC8-489F-AE09-82DBD8F2A697}" type="presOf" srcId="{E6F7BFF2-A6FF-4C1F-8ADC-1F8B184377CA}" destId="{87D2B5AF-D0FC-4041-B920-77DB852CF710}" srcOrd="0" destOrd="0" presId="urn:microsoft.com/office/officeart/2005/8/layout/orgChart1"/>
    <dgm:cxn modelId="{0C69FD1A-DF72-4D33-BE0B-8CA15FFBDEF2}" type="presOf" srcId="{5C56C869-5345-4188-B2E2-88F21D8C4189}" destId="{B9CEA8A8-5AC6-4641-91A8-4078663F5AC3}" srcOrd="1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7B7C56DE-BD8A-43B0-873D-7C9BE041EA2F}" type="presOf" srcId="{D4DA532F-9E25-4E77-9F28-5A483655CF9B}" destId="{62912AEF-2E88-4A5D-B78E-F25ACD108DAC}" srcOrd="0" destOrd="0" presId="urn:microsoft.com/office/officeart/2005/8/layout/orgChart1"/>
    <dgm:cxn modelId="{BD44A388-7277-4F74-B8DE-C04DD1067E16}" type="presParOf" srcId="{D74BEA82-ABDD-4D19-80B5-5E392459F00A}" destId="{2225D497-F0F4-4913-9000-DE4D5C258E93}" srcOrd="0" destOrd="0" presId="urn:microsoft.com/office/officeart/2005/8/layout/orgChart1"/>
    <dgm:cxn modelId="{A8AF9A0A-2473-465D-A7FF-9CFBC95DB914}" type="presParOf" srcId="{2225D497-F0F4-4913-9000-DE4D5C258E93}" destId="{F777ABF1-AF97-4A9E-BA43-A8A9D9107174}" srcOrd="0" destOrd="0" presId="urn:microsoft.com/office/officeart/2005/8/layout/orgChart1"/>
    <dgm:cxn modelId="{2C9D38AE-8886-465A-8AD7-FDB227270097}" type="presParOf" srcId="{F777ABF1-AF97-4A9E-BA43-A8A9D9107174}" destId="{62912AEF-2E88-4A5D-B78E-F25ACD108DAC}" srcOrd="0" destOrd="0" presId="urn:microsoft.com/office/officeart/2005/8/layout/orgChart1"/>
    <dgm:cxn modelId="{1CFCC8C2-3389-4730-B78F-299491472A48}" type="presParOf" srcId="{F777ABF1-AF97-4A9E-BA43-A8A9D9107174}" destId="{B765FF33-E67B-475B-92BE-18A834922583}" srcOrd="1" destOrd="0" presId="urn:microsoft.com/office/officeart/2005/8/layout/orgChart1"/>
    <dgm:cxn modelId="{0341C818-94A2-47D1-BE06-7E5FB04B4286}" type="presParOf" srcId="{2225D497-F0F4-4913-9000-DE4D5C258E93}" destId="{163264FF-FFAC-4E0F-A5E0-D02ABD283734}" srcOrd="1" destOrd="0" presId="urn:microsoft.com/office/officeart/2005/8/layout/orgChart1"/>
    <dgm:cxn modelId="{D995DB9A-8104-41D0-ACF6-4FA987F06BF5}" type="presParOf" srcId="{163264FF-FFAC-4E0F-A5E0-D02ABD283734}" destId="{09669263-F830-444C-B538-BD6587796742}" srcOrd="0" destOrd="0" presId="urn:microsoft.com/office/officeart/2005/8/layout/orgChart1"/>
    <dgm:cxn modelId="{A60D8FCE-877D-4600-98D9-A749F1E86DB7}" type="presParOf" srcId="{163264FF-FFAC-4E0F-A5E0-D02ABD283734}" destId="{9BA8964C-4860-4570-9C26-8A32E8110577}" srcOrd="1" destOrd="0" presId="urn:microsoft.com/office/officeart/2005/8/layout/orgChart1"/>
    <dgm:cxn modelId="{CB69EE5C-B40B-49AE-8DEC-817BDC6A39DA}" type="presParOf" srcId="{9BA8964C-4860-4570-9C26-8A32E8110577}" destId="{4AB56479-60F8-4015-944A-46B5105DD1ED}" srcOrd="0" destOrd="0" presId="urn:microsoft.com/office/officeart/2005/8/layout/orgChart1"/>
    <dgm:cxn modelId="{5924B892-3BC4-4A47-893E-5B8CB795E361}" type="presParOf" srcId="{4AB56479-60F8-4015-944A-46B5105DD1ED}" destId="{B01E303F-E262-4842-8E0A-D77ABC3AD859}" srcOrd="0" destOrd="0" presId="urn:microsoft.com/office/officeart/2005/8/layout/orgChart1"/>
    <dgm:cxn modelId="{308EE52D-B4CA-4D3D-BA2E-BDEE76149898}" type="presParOf" srcId="{4AB56479-60F8-4015-944A-46B5105DD1ED}" destId="{B9CEA8A8-5AC6-4641-91A8-4078663F5AC3}" srcOrd="1" destOrd="0" presId="urn:microsoft.com/office/officeart/2005/8/layout/orgChart1"/>
    <dgm:cxn modelId="{4833AB6F-37CB-455A-B74C-9ABB6DBBEA9E}" type="presParOf" srcId="{9BA8964C-4860-4570-9C26-8A32E8110577}" destId="{836F8605-1E4F-4CF5-B889-4A62382CAB17}" srcOrd="1" destOrd="0" presId="urn:microsoft.com/office/officeart/2005/8/layout/orgChart1"/>
    <dgm:cxn modelId="{5F5C7D0C-3CDF-4037-8331-E7FFC86C8BB1}" type="presParOf" srcId="{9BA8964C-4860-4570-9C26-8A32E8110577}" destId="{81152FCD-7482-42BD-9E8B-ADA53CED77B0}" srcOrd="2" destOrd="0" presId="urn:microsoft.com/office/officeart/2005/8/layout/orgChart1"/>
    <dgm:cxn modelId="{6129CE54-C222-4140-8E18-C29CC43F21BE}" type="presParOf" srcId="{163264FF-FFAC-4E0F-A5E0-D02ABD283734}" destId="{DB070691-EB27-400F-8493-8972F0320414}" srcOrd="2" destOrd="0" presId="urn:microsoft.com/office/officeart/2005/8/layout/orgChart1"/>
    <dgm:cxn modelId="{30F448A1-7BC9-4351-9994-D3706F0C4AFA}" type="presParOf" srcId="{163264FF-FFAC-4E0F-A5E0-D02ABD283734}" destId="{8B5194FD-382B-4B33-8BE7-5D1D9078B2FC}" srcOrd="3" destOrd="0" presId="urn:microsoft.com/office/officeart/2005/8/layout/orgChart1"/>
    <dgm:cxn modelId="{C33BD403-8CF7-442D-9489-C00D506B9961}" type="presParOf" srcId="{8B5194FD-382B-4B33-8BE7-5D1D9078B2FC}" destId="{07822802-FD94-4BA3-9BD9-67710B340995}" srcOrd="0" destOrd="0" presId="urn:microsoft.com/office/officeart/2005/8/layout/orgChart1"/>
    <dgm:cxn modelId="{AEDD5269-C71D-4031-8669-A1E28F3F3F17}" type="presParOf" srcId="{07822802-FD94-4BA3-9BD9-67710B340995}" destId="{F7BA9830-A5E8-40C6-8095-D7163D2E5070}" srcOrd="0" destOrd="0" presId="urn:microsoft.com/office/officeart/2005/8/layout/orgChart1"/>
    <dgm:cxn modelId="{D506B4B7-06CC-4DF3-A5EA-430035E722AB}" type="presParOf" srcId="{07822802-FD94-4BA3-9BD9-67710B340995}" destId="{BB664B08-58B3-4C32-BF34-BC930120B5BF}" srcOrd="1" destOrd="0" presId="urn:microsoft.com/office/officeart/2005/8/layout/orgChart1"/>
    <dgm:cxn modelId="{51AEC689-DF4C-4204-A8D8-3D33828E9916}" type="presParOf" srcId="{8B5194FD-382B-4B33-8BE7-5D1D9078B2FC}" destId="{9241F37D-68B7-41F0-AF79-9EBA3D55BADF}" srcOrd="1" destOrd="0" presId="urn:microsoft.com/office/officeart/2005/8/layout/orgChart1"/>
    <dgm:cxn modelId="{B9C3BA15-3665-4A7B-9C7E-FCE463D8975B}" type="presParOf" srcId="{8B5194FD-382B-4B33-8BE7-5D1D9078B2FC}" destId="{900B5C7F-D74C-43F8-9E10-20F082F2DAE9}" srcOrd="2" destOrd="0" presId="urn:microsoft.com/office/officeart/2005/8/layout/orgChart1"/>
    <dgm:cxn modelId="{E9AB6493-9F16-40B3-AF7C-2069487EDB6F}" type="presParOf" srcId="{163264FF-FFAC-4E0F-A5E0-D02ABD283734}" destId="{87D2B5AF-D0FC-4041-B920-77DB852CF710}" srcOrd="4" destOrd="0" presId="urn:microsoft.com/office/officeart/2005/8/layout/orgChart1"/>
    <dgm:cxn modelId="{58F76BEC-CBD4-4756-B7E9-A2B4B0617F8B}" type="presParOf" srcId="{163264FF-FFAC-4E0F-A5E0-D02ABD283734}" destId="{513CECBF-2EDF-4B7A-9411-7986902198E8}" srcOrd="5" destOrd="0" presId="urn:microsoft.com/office/officeart/2005/8/layout/orgChart1"/>
    <dgm:cxn modelId="{C2123612-345C-4DF7-8F25-BBE1861E45B6}" type="presParOf" srcId="{513CECBF-2EDF-4B7A-9411-7986902198E8}" destId="{4FB5D614-97F0-4F55-82EF-C6F756F8FCDC}" srcOrd="0" destOrd="0" presId="urn:microsoft.com/office/officeart/2005/8/layout/orgChart1"/>
    <dgm:cxn modelId="{18292BD8-5B40-48F0-8401-6AC6573960D8}" type="presParOf" srcId="{4FB5D614-97F0-4F55-82EF-C6F756F8FCDC}" destId="{9B828D56-6FEE-4747-92CE-73A70E65DD7B}" srcOrd="0" destOrd="0" presId="urn:microsoft.com/office/officeart/2005/8/layout/orgChart1"/>
    <dgm:cxn modelId="{F3238991-5A36-411F-9AF5-4CD8B75539E1}" type="presParOf" srcId="{4FB5D614-97F0-4F55-82EF-C6F756F8FCDC}" destId="{A8F77E6C-ADFF-4D8D-8856-EC9C0346E9EF}" srcOrd="1" destOrd="0" presId="urn:microsoft.com/office/officeart/2005/8/layout/orgChart1"/>
    <dgm:cxn modelId="{3B520482-B037-46A0-AC91-818FBEECC6CA}" type="presParOf" srcId="{513CECBF-2EDF-4B7A-9411-7986902198E8}" destId="{6D11A327-F1F4-402A-9332-1E4F771EF941}" srcOrd="1" destOrd="0" presId="urn:microsoft.com/office/officeart/2005/8/layout/orgChart1"/>
    <dgm:cxn modelId="{F97C4BB4-326E-42F5-B314-7FD260847A0D}" type="presParOf" srcId="{513CECBF-2EDF-4B7A-9411-7986902198E8}" destId="{44D7AF04-2D0D-4167-87A2-5BD1A91C9141}" srcOrd="2" destOrd="0" presId="urn:microsoft.com/office/officeart/2005/8/layout/orgChart1"/>
    <dgm:cxn modelId="{E6AA9318-0DEB-470F-93C6-73BA7D6EA55A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rgbClr val="AFDC7E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наземный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водный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воздушный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E1DCD454-9751-4A2E-BA5F-97EC85E7EA9E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подземный</a:t>
          </a:r>
          <a:endParaRPr lang="ru-RU" dirty="0"/>
        </a:p>
      </dgm:t>
    </dgm:pt>
    <dgm:pt modelId="{9CBF0861-410D-4D4C-9425-D8B4CDD7B464}" type="parTrans" cxnId="{2EBED89F-6D4A-4426-AD40-38D281771961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1A79605-48D0-4E14-9DB1-B07615BBF257}" type="sibTrans" cxnId="{2EBED89F-6D4A-4426-AD40-38D281771961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4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4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4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4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4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4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4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4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3D012BD5-7329-47E8-A4E4-7002AD91EC85}" type="pres">
      <dgm:prSet presAssocID="{9CBF0861-410D-4D4C-9425-D8B4CDD7B464}" presName="Name37" presStyleLbl="parChTrans1D2" presStyleIdx="3" presStyleCnt="4"/>
      <dgm:spPr/>
    </dgm:pt>
    <dgm:pt modelId="{07B86B03-AEE2-4A53-8B15-02EDABF5BA9D}" type="pres">
      <dgm:prSet presAssocID="{E1DCD454-9751-4A2E-BA5F-97EC85E7EA9E}" presName="hierRoot2" presStyleCnt="0">
        <dgm:presLayoutVars>
          <dgm:hierBranch val="init"/>
        </dgm:presLayoutVars>
      </dgm:prSet>
      <dgm:spPr/>
    </dgm:pt>
    <dgm:pt modelId="{89BAF35E-8850-4048-B969-58BB9E0FF06A}" type="pres">
      <dgm:prSet presAssocID="{E1DCD454-9751-4A2E-BA5F-97EC85E7EA9E}" presName="rootComposite" presStyleCnt="0"/>
      <dgm:spPr/>
    </dgm:pt>
    <dgm:pt modelId="{16B58122-D9DF-4514-998E-29F221EEC4F5}" type="pres">
      <dgm:prSet presAssocID="{E1DCD454-9751-4A2E-BA5F-97EC85E7EA9E}" presName="rootText" presStyleLbl="node2" presStyleIdx="3" presStyleCnt="4">
        <dgm:presLayoutVars>
          <dgm:chPref val="3"/>
        </dgm:presLayoutVars>
      </dgm:prSet>
      <dgm:spPr/>
    </dgm:pt>
    <dgm:pt modelId="{5FEA9108-C597-411B-A486-31340F498EF6}" type="pres">
      <dgm:prSet presAssocID="{E1DCD454-9751-4A2E-BA5F-97EC85E7EA9E}" presName="rootConnector" presStyleLbl="node2" presStyleIdx="3" presStyleCnt="4"/>
      <dgm:spPr/>
    </dgm:pt>
    <dgm:pt modelId="{F41CA9A8-A50D-4D90-91BE-BE11D62BE522}" type="pres">
      <dgm:prSet presAssocID="{E1DCD454-9751-4A2E-BA5F-97EC85E7EA9E}" presName="hierChild4" presStyleCnt="0"/>
      <dgm:spPr/>
    </dgm:pt>
    <dgm:pt modelId="{267B819F-D158-4FDB-9A94-D6E68E0ECA1C}" type="pres">
      <dgm:prSet presAssocID="{E1DCD454-9751-4A2E-BA5F-97EC85E7EA9E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F4AC4414-2071-4347-9952-14AA61AC7FA6}" type="presOf" srcId="{ABAA669F-8AFD-4C93-AEA1-33C051FE891A}" destId="{09669263-F830-444C-B538-BD6587796742}" srcOrd="0" destOrd="0" presId="urn:microsoft.com/office/officeart/2005/8/layout/orgChart1"/>
    <dgm:cxn modelId="{2F24EF63-DC25-480F-961C-9A5558F63B26}" type="presOf" srcId="{B3DDC86F-B64D-4177-9617-C9B06CBEC8F8}" destId="{D74BEA82-ABDD-4D19-80B5-5E392459F00A}" srcOrd="0" destOrd="0" presId="urn:microsoft.com/office/officeart/2005/8/layout/orgChart1"/>
    <dgm:cxn modelId="{CB038E96-8016-4B3D-8AA8-5974044D9188}" type="presOf" srcId="{D4DA532F-9E25-4E77-9F28-5A483655CF9B}" destId="{B765FF33-E67B-475B-92BE-18A834922583}" srcOrd="1" destOrd="0" presId="urn:microsoft.com/office/officeart/2005/8/layout/orgChart1"/>
    <dgm:cxn modelId="{770D80C7-1BEC-4CAD-B42D-16775C2F5827}" type="presOf" srcId="{E1DCD454-9751-4A2E-BA5F-97EC85E7EA9E}" destId="{5FEA9108-C597-411B-A486-31340F498EF6}" srcOrd="1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4142980D-64C8-4621-86A6-4253A61CFEBA}" type="presOf" srcId="{D4DA532F-9E25-4E77-9F28-5A483655CF9B}" destId="{62912AEF-2E88-4A5D-B78E-F25ACD108DAC}" srcOrd="0" destOrd="0" presId="urn:microsoft.com/office/officeart/2005/8/layout/orgChart1"/>
    <dgm:cxn modelId="{7FB8A22A-F36E-4240-BA59-7A30ED576F91}" type="presOf" srcId="{F4CDA467-8B66-4C85-9EBC-10357E0D638C}" destId="{9B828D56-6FEE-4747-92CE-73A70E65DD7B}" srcOrd="0" destOrd="0" presId="urn:microsoft.com/office/officeart/2005/8/layout/orgChart1"/>
    <dgm:cxn modelId="{2A28F6E8-D83E-43B6-8495-560EBD266E98}" type="presOf" srcId="{5C56C869-5345-4188-B2E2-88F21D8C4189}" destId="{B9CEA8A8-5AC6-4641-91A8-4078663F5AC3}" srcOrd="1" destOrd="0" presId="urn:microsoft.com/office/officeart/2005/8/layout/orgChart1"/>
    <dgm:cxn modelId="{C413A377-9F19-47CF-800C-1527523EAAC5}" type="presOf" srcId="{E6F7BFF2-A6FF-4C1F-8ADC-1F8B184377CA}" destId="{87D2B5AF-D0FC-4041-B920-77DB852CF710}" srcOrd="0" destOrd="0" presId="urn:microsoft.com/office/officeart/2005/8/layout/orgChart1"/>
    <dgm:cxn modelId="{2A3BF3B1-61EF-4091-86C0-09C83ABE7D85}" type="presOf" srcId="{9CBF0861-410D-4D4C-9425-D8B4CDD7B464}" destId="{3D012BD5-7329-47E8-A4E4-7002AD91EC85}" srcOrd="0" destOrd="0" presId="urn:microsoft.com/office/officeart/2005/8/layout/orgChart1"/>
    <dgm:cxn modelId="{B5272A70-F6C8-4C71-AD0D-D76AA8E64CC3}" type="presOf" srcId="{4CA52748-89BE-466B-BD85-AE1F1043BF15}" destId="{F7BA9830-A5E8-40C6-8095-D7163D2E5070}" srcOrd="0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06488F49-DA11-4A37-B894-C7DDB3E4BB05}" type="presOf" srcId="{F4CDA467-8B66-4C85-9EBC-10357E0D638C}" destId="{A8F77E6C-ADFF-4D8D-8856-EC9C0346E9EF}" srcOrd="1" destOrd="0" presId="urn:microsoft.com/office/officeart/2005/8/layout/orgChart1"/>
    <dgm:cxn modelId="{FE3F14EF-EEEC-49C6-95C2-D1EBEB7EC11B}" type="presOf" srcId="{146C8FDF-9333-4DF0-9392-B8ECACA5251F}" destId="{DB070691-EB27-400F-8493-8972F0320414}" srcOrd="0" destOrd="0" presId="urn:microsoft.com/office/officeart/2005/8/layout/orgChart1"/>
    <dgm:cxn modelId="{2EBED89F-6D4A-4426-AD40-38D281771961}" srcId="{D4DA532F-9E25-4E77-9F28-5A483655CF9B}" destId="{E1DCD454-9751-4A2E-BA5F-97EC85E7EA9E}" srcOrd="3" destOrd="0" parTransId="{9CBF0861-410D-4D4C-9425-D8B4CDD7B464}" sibTransId="{51A79605-48D0-4E14-9DB1-B07615BBF257}"/>
    <dgm:cxn modelId="{354E22FF-5378-4AB2-A513-54D199B0F0D7}" type="presOf" srcId="{E1DCD454-9751-4A2E-BA5F-97EC85E7EA9E}" destId="{16B58122-D9DF-4514-998E-29F221EEC4F5}" srcOrd="0" destOrd="0" presId="urn:microsoft.com/office/officeart/2005/8/layout/orgChart1"/>
    <dgm:cxn modelId="{325ECC67-CF01-462D-B519-04AAEB5E6790}" type="presOf" srcId="{4CA52748-89BE-466B-BD85-AE1F1043BF15}" destId="{BB664B08-58B3-4C32-BF34-BC930120B5BF}" srcOrd="1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D8840582-24DE-4676-B263-2E4A20D584F8}" type="presOf" srcId="{5C56C869-5345-4188-B2E2-88F21D8C4189}" destId="{B01E303F-E262-4842-8E0A-D77ABC3AD859}" srcOrd="0" destOrd="0" presId="urn:microsoft.com/office/officeart/2005/8/layout/orgChart1"/>
    <dgm:cxn modelId="{DFA44134-4705-409C-9A56-2D95AD3C9CD9}" type="presParOf" srcId="{D74BEA82-ABDD-4D19-80B5-5E392459F00A}" destId="{2225D497-F0F4-4913-9000-DE4D5C258E93}" srcOrd="0" destOrd="0" presId="urn:microsoft.com/office/officeart/2005/8/layout/orgChart1"/>
    <dgm:cxn modelId="{21719411-20D8-4FC1-8E8D-BAF9AC2FD1D1}" type="presParOf" srcId="{2225D497-F0F4-4913-9000-DE4D5C258E93}" destId="{F777ABF1-AF97-4A9E-BA43-A8A9D9107174}" srcOrd="0" destOrd="0" presId="urn:microsoft.com/office/officeart/2005/8/layout/orgChart1"/>
    <dgm:cxn modelId="{5DAF70D5-FB31-49D8-BB94-768FA158B69E}" type="presParOf" srcId="{F777ABF1-AF97-4A9E-BA43-A8A9D9107174}" destId="{62912AEF-2E88-4A5D-B78E-F25ACD108DAC}" srcOrd="0" destOrd="0" presId="urn:microsoft.com/office/officeart/2005/8/layout/orgChart1"/>
    <dgm:cxn modelId="{E1C8C75A-1FC6-4C56-A988-2B1B4F99D7E2}" type="presParOf" srcId="{F777ABF1-AF97-4A9E-BA43-A8A9D9107174}" destId="{B765FF33-E67B-475B-92BE-18A834922583}" srcOrd="1" destOrd="0" presId="urn:microsoft.com/office/officeart/2005/8/layout/orgChart1"/>
    <dgm:cxn modelId="{25FEE999-2D7D-4ED2-BF31-ADEEE65D82EB}" type="presParOf" srcId="{2225D497-F0F4-4913-9000-DE4D5C258E93}" destId="{163264FF-FFAC-4E0F-A5E0-D02ABD283734}" srcOrd="1" destOrd="0" presId="urn:microsoft.com/office/officeart/2005/8/layout/orgChart1"/>
    <dgm:cxn modelId="{08D4D86D-0ADE-4563-B084-F6288A802291}" type="presParOf" srcId="{163264FF-FFAC-4E0F-A5E0-D02ABD283734}" destId="{09669263-F830-444C-B538-BD6587796742}" srcOrd="0" destOrd="0" presId="urn:microsoft.com/office/officeart/2005/8/layout/orgChart1"/>
    <dgm:cxn modelId="{6E51573D-55FD-47B2-AB9B-38BAF537D5BA}" type="presParOf" srcId="{163264FF-FFAC-4E0F-A5E0-D02ABD283734}" destId="{9BA8964C-4860-4570-9C26-8A32E8110577}" srcOrd="1" destOrd="0" presId="urn:microsoft.com/office/officeart/2005/8/layout/orgChart1"/>
    <dgm:cxn modelId="{AAF97125-FAF7-4F31-BBAA-75B4DAA14A57}" type="presParOf" srcId="{9BA8964C-4860-4570-9C26-8A32E8110577}" destId="{4AB56479-60F8-4015-944A-46B5105DD1ED}" srcOrd="0" destOrd="0" presId="urn:microsoft.com/office/officeart/2005/8/layout/orgChart1"/>
    <dgm:cxn modelId="{54E6ACEF-791B-4776-96A3-CA388ECA0CE2}" type="presParOf" srcId="{4AB56479-60F8-4015-944A-46B5105DD1ED}" destId="{B01E303F-E262-4842-8E0A-D77ABC3AD859}" srcOrd="0" destOrd="0" presId="urn:microsoft.com/office/officeart/2005/8/layout/orgChart1"/>
    <dgm:cxn modelId="{D9D8C5EC-8597-4215-8D4E-282A1E262ABA}" type="presParOf" srcId="{4AB56479-60F8-4015-944A-46B5105DD1ED}" destId="{B9CEA8A8-5AC6-4641-91A8-4078663F5AC3}" srcOrd="1" destOrd="0" presId="urn:microsoft.com/office/officeart/2005/8/layout/orgChart1"/>
    <dgm:cxn modelId="{8AADD859-CB15-494A-A8D3-BB372B507C88}" type="presParOf" srcId="{9BA8964C-4860-4570-9C26-8A32E8110577}" destId="{836F8605-1E4F-4CF5-B889-4A62382CAB17}" srcOrd="1" destOrd="0" presId="urn:microsoft.com/office/officeart/2005/8/layout/orgChart1"/>
    <dgm:cxn modelId="{4B3B12E9-AA3B-4FFF-A9D5-D5808C836C21}" type="presParOf" srcId="{9BA8964C-4860-4570-9C26-8A32E8110577}" destId="{81152FCD-7482-42BD-9E8B-ADA53CED77B0}" srcOrd="2" destOrd="0" presId="urn:microsoft.com/office/officeart/2005/8/layout/orgChart1"/>
    <dgm:cxn modelId="{E3CEA18C-6D41-4709-B3C4-20619729C949}" type="presParOf" srcId="{163264FF-FFAC-4E0F-A5E0-D02ABD283734}" destId="{DB070691-EB27-400F-8493-8972F0320414}" srcOrd="2" destOrd="0" presId="urn:microsoft.com/office/officeart/2005/8/layout/orgChart1"/>
    <dgm:cxn modelId="{5D32FAB3-1DAE-43A3-A6D7-B8F13E306085}" type="presParOf" srcId="{163264FF-FFAC-4E0F-A5E0-D02ABD283734}" destId="{8B5194FD-382B-4B33-8BE7-5D1D9078B2FC}" srcOrd="3" destOrd="0" presId="urn:microsoft.com/office/officeart/2005/8/layout/orgChart1"/>
    <dgm:cxn modelId="{86996F9A-D786-482A-993E-690CB53FC97B}" type="presParOf" srcId="{8B5194FD-382B-4B33-8BE7-5D1D9078B2FC}" destId="{07822802-FD94-4BA3-9BD9-67710B340995}" srcOrd="0" destOrd="0" presId="urn:microsoft.com/office/officeart/2005/8/layout/orgChart1"/>
    <dgm:cxn modelId="{51C15FC2-E32B-44BA-AE81-352F1568CB39}" type="presParOf" srcId="{07822802-FD94-4BA3-9BD9-67710B340995}" destId="{F7BA9830-A5E8-40C6-8095-D7163D2E5070}" srcOrd="0" destOrd="0" presId="urn:microsoft.com/office/officeart/2005/8/layout/orgChart1"/>
    <dgm:cxn modelId="{44A9C30E-9787-4973-AA94-F5C251EF0ABE}" type="presParOf" srcId="{07822802-FD94-4BA3-9BD9-67710B340995}" destId="{BB664B08-58B3-4C32-BF34-BC930120B5BF}" srcOrd="1" destOrd="0" presId="urn:microsoft.com/office/officeart/2005/8/layout/orgChart1"/>
    <dgm:cxn modelId="{08BAD030-8930-4C59-BAAD-BF2C6CB6F73A}" type="presParOf" srcId="{8B5194FD-382B-4B33-8BE7-5D1D9078B2FC}" destId="{9241F37D-68B7-41F0-AF79-9EBA3D55BADF}" srcOrd="1" destOrd="0" presId="urn:microsoft.com/office/officeart/2005/8/layout/orgChart1"/>
    <dgm:cxn modelId="{85B2A025-72A6-4C91-8649-788814747825}" type="presParOf" srcId="{8B5194FD-382B-4B33-8BE7-5D1D9078B2FC}" destId="{900B5C7F-D74C-43F8-9E10-20F082F2DAE9}" srcOrd="2" destOrd="0" presId="urn:microsoft.com/office/officeart/2005/8/layout/orgChart1"/>
    <dgm:cxn modelId="{92E25687-3203-4123-B5C1-058CACF0BA77}" type="presParOf" srcId="{163264FF-FFAC-4E0F-A5E0-D02ABD283734}" destId="{87D2B5AF-D0FC-4041-B920-77DB852CF710}" srcOrd="4" destOrd="0" presId="urn:microsoft.com/office/officeart/2005/8/layout/orgChart1"/>
    <dgm:cxn modelId="{823FCDB3-4389-4C87-9169-0F63801D799A}" type="presParOf" srcId="{163264FF-FFAC-4E0F-A5E0-D02ABD283734}" destId="{513CECBF-2EDF-4B7A-9411-7986902198E8}" srcOrd="5" destOrd="0" presId="urn:microsoft.com/office/officeart/2005/8/layout/orgChart1"/>
    <dgm:cxn modelId="{BD520795-FF1F-467D-801D-0B12868A0CE2}" type="presParOf" srcId="{513CECBF-2EDF-4B7A-9411-7986902198E8}" destId="{4FB5D614-97F0-4F55-82EF-C6F756F8FCDC}" srcOrd="0" destOrd="0" presId="urn:microsoft.com/office/officeart/2005/8/layout/orgChart1"/>
    <dgm:cxn modelId="{EF093ED4-6EF6-40AB-95FC-A6C033DE2750}" type="presParOf" srcId="{4FB5D614-97F0-4F55-82EF-C6F756F8FCDC}" destId="{9B828D56-6FEE-4747-92CE-73A70E65DD7B}" srcOrd="0" destOrd="0" presId="urn:microsoft.com/office/officeart/2005/8/layout/orgChart1"/>
    <dgm:cxn modelId="{FD4D3119-381D-4F55-B616-4DB04B6D987C}" type="presParOf" srcId="{4FB5D614-97F0-4F55-82EF-C6F756F8FCDC}" destId="{A8F77E6C-ADFF-4D8D-8856-EC9C0346E9EF}" srcOrd="1" destOrd="0" presId="urn:microsoft.com/office/officeart/2005/8/layout/orgChart1"/>
    <dgm:cxn modelId="{58BE4DF2-0098-4314-BA42-9E0B493D6D44}" type="presParOf" srcId="{513CECBF-2EDF-4B7A-9411-7986902198E8}" destId="{6D11A327-F1F4-402A-9332-1E4F771EF941}" srcOrd="1" destOrd="0" presId="urn:microsoft.com/office/officeart/2005/8/layout/orgChart1"/>
    <dgm:cxn modelId="{39ABF05A-9344-478E-B681-C2E7D85EDF46}" type="presParOf" srcId="{513CECBF-2EDF-4B7A-9411-7986902198E8}" destId="{44D7AF04-2D0D-4167-87A2-5BD1A91C9141}" srcOrd="2" destOrd="0" presId="urn:microsoft.com/office/officeart/2005/8/layout/orgChart1"/>
    <dgm:cxn modelId="{C716141F-DC9B-4442-A0CC-A4390FDE8C51}" type="presParOf" srcId="{163264FF-FFAC-4E0F-A5E0-D02ABD283734}" destId="{3D012BD5-7329-47E8-A4E4-7002AD91EC85}" srcOrd="6" destOrd="0" presId="urn:microsoft.com/office/officeart/2005/8/layout/orgChart1"/>
    <dgm:cxn modelId="{2A1C2F41-8815-4EB8-B87E-BE3A862EA496}" type="presParOf" srcId="{163264FF-FFAC-4E0F-A5E0-D02ABD283734}" destId="{07B86B03-AEE2-4A53-8B15-02EDABF5BA9D}" srcOrd="7" destOrd="0" presId="urn:microsoft.com/office/officeart/2005/8/layout/orgChart1"/>
    <dgm:cxn modelId="{F9386ABA-4BC8-4710-A745-F81F0DE46B70}" type="presParOf" srcId="{07B86B03-AEE2-4A53-8B15-02EDABF5BA9D}" destId="{89BAF35E-8850-4048-B969-58BB9E0FF06A}" srcOrd="0" destOrd="0" presId="urn:microsoft.com/office/officeart/2005/8/layout/orgChart1"/>
    <dgm:cxn modelId="{F5E5A95B-1C7D-4F24-A49B-A0E34A0D9F83}" type="presParOf" srcId="{89BAF35E-8850-4048-B969-58BB9E0FF06A}" destId="{16B58122-D9DF-4514-998E-29F221EEC4F5}" srcOrd="0" destOrd="0" presId="urn:microsoft.com/office/officeart/2005/8/layout/orgChart1"/>
    <dgm:cxn modelId="{25E5CDFC-7080-4342-B9A4-79ADE5880067}" type="presParOf" srcId="{89BAF35E-8850-4048-B969-58BB9E0FF06A}" destId="{5FEA9108-C597-411B-A486-31340F498EF6}" srcOrd="1" destOrd="0" presId="urn:microsoft.com/office/officeart/2005/8/layout/orgChart1"/>
    <dgm:cxn modelId="{BC4DB2E3-072C-4E0C-9AE8-E31A1C6DE485}" type="presParOf" srcId="{07B86B03-AEE2-4A53-8B15-02EDABF5BA9D}" destId="{F41CA9A8-A50D-4D90-91BE-BE11D62BE522}" srcOrd="1" destOrd="0" presId="urn:microsoft.com/office/officeart/2005/8/layout/orgChart1"/>
    <dgm:cxn modelId="{F83FF88D-9911-4F56-81A1-8BE896F02659}" type="presParOf" srcId="{07B86B03-AEE2-4A53-8B15-02EDABF5BA9D}" destId="{267B819F-D158-4FDB-9A94-D6E68E0ECA1C}" srcOrd="2" destOrd="0" presId="urn:microsoft.com/office/officeart/2005/8/layout/orgChart1"/>
    <dgm:cxn modelId="{4C8908BB-B917-483E-B714-FD18E8097AB9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DDC86F-B64D-4177-9617-C9B06CBEC8F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DA532F-9E25-4E77-9F28-5A483655CF9B}">
      <dgm:prSet phldrT="[Текст]"/>
      <dgm:spPr>
        <a:solidFill>
          <a:schemeClr val="accent2">
            <a:lumMod val="40000"/>
            <a:lumOff val="6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39E4A27A-7104-4EC4-8D9D-5DEBFC645398}" type="parTrans" cxnId="{DD735429-3E30-4FC8-9C72-4F36323016C5}">
      <dgm:prSet/>
      <dgm:spPr/>
      <dgm:t>
        <a:bodyPr/>
        <a:lstStyle/>
        <a:p>
          <a:endParaRPr lang="ru-RU"/>
        </a:p>
      </dgm:t>
    </dgm:pt>
    <dgm:pt modelId="{5E05F6D1-EC0B-413B-A9FE-D9A414A45775}" type="sibTrans" cxnId="{DD735429-3E30-4FC8-9C72-4F36323016C5}">
      <dgm:prSet/>
      <dgm:spPr/>
      <dgm:t>
        <a:bodyPr/>
        <a:lstStyle/>
        <a:p>
          <a:endParaRPr lang="ru-RU"/>
        </a:p>
      </dgm:t>
    </dgm:pt>
    <dgm:pt modelId="{5C56C869-5345-4188-B2E2-88F21D8C4189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пассажирский</a:t>
          </a:r>
          <a:endParaRPr lang="ru-RU" dirty="0"/>
        </a:p>
      </dgm:t>
    </dgm:pt>
    <dgm:pt modelId="{ABAA669F-8AFD-4C93-AEA1-33C051FE891A}" type="parTrans" cxnId="{786439C5-C982-4391-B410-EFB25E856EB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375EAED-F67F-4D9B-A070-B8139478445F}" type="sibTrans" cxnId="{786439C5-C982-4391-B410-EFB25E856EB2}">
      <dgm:prSet/>
      <dgm:spPr/>
      <dgm:t>
        <a:bodyPr/>
        <a:lstStyle/>
        <a:p>
          <a:endParaRPr lang="ru-RU"/>
        </a:p>
      </dgm:t>
    </dgm:pt>
    <dgm:pt modelId="{4CA52748-89BE-466B-BD85-AE1F1043BF15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грузовой</a:t>
          </a:r>
          <a:endParaRPr lang="ru-RU" dirty="0"/>
        </a:p>
      </dgm:t>
    </dgm:pt>
    <dgm:pt modelId="{146C8FDF-9333-4DF0-9392-B8ECACA5251F}" type="parTrans" cxnId="{CBD849A7-760C-40CE-B965-98E1727735D9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E9B3C87-1EE3-46A4-AC9C-159141D5D3CE}" type="sibTrans" cxnId="{CBD849A7-760C-40CE-B965-98E1727735D9}">
      <dgm:prSet/>
      <dgm:spPr/>
      <dgm:t>
        <a:bodyPr/>
        <a:lstStyle/>
        <a:p>
          <a:endParaRPr lang="ru-RU"/>
        </a:p>
      </dgm:t>
    </dgm:pt>
    <dgm:pt modelId="{F4CDA467-8B66-4C85-9EBC-10357E0D638C}">
      <dgm:prSet phldrT="[Текст]"/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специальный</a:t>
          </a:r>
          <a:endParaRPr lang="ru-RU" dirty="0"/>
        </a:p>
      </dgm:t>
    </dgm:pt>
    <dgm:pt modelId="{E6F7BFF2-A6FF-4C1F-8ADC-1F8B184377CA}" type="parTrans" cxnId="{F8829BE0-1825-484B-8F5B-22DE85C65806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E74A913-C9D1-4845-8A91-7B95D2A6DFE7}" type="sibTrans" cxnId="{F8829BE0-1825-484B-8F5B-22DE85C65806}">
      <dgm:prSet/>
      <dgm:spPr/>
      <dgm:t>
        <a:bodyPr/>
        <a:lstStyle/>
        <a:p>
          <a:endParaRPr lang="ru-RU"/>
        </a:p>
      </dgm:t>
    </dgm:pt>
    <dgm:pt modelId="{D74BEA82-ABDD-4D19-80B5-5E392459F00A}" type="pres">
      <dgm:prSet presAssocID="{B3DDC86F-B64D-4177-9617-C9B06CBEC8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5D497-F0F4-4913-9000-DE4D5C258E93}" type="pres">
      <dgm:prSet presAssocID="{D4DA532F-9E25-4E77-9F28-5A483655CF9B}" presName="hierRoot1" presStyleCnt="0">
        <dgm:presLayoutVars>
          <dgm:hierBranch val="init"/>
        </dgm:presLayoutVars>
      </dgm:prSet>
      <dgm:spPr/>
    </dgm:pt>
    <dgm:pt modelId="{F777ABF1-AF97-4A9E-BA43-A8A9D9107174}" type="pres">
      <dgm:prSet presAssocID="{D4DA532F-9E25-4E77-9F28-5A483655CF9B}" presName="rootComposite1" presStyleCnt="0"/>
      <dgm:spPr/>
    </dgm:pt>
    <dgm:pt modelId="{62912AEF-2E88-4A5D-B78E-F25ACD108DAC}" type="pres">
      <dgm:prSet presAssocID="{D4DA532F-9E25-4E77-9F28-5A483655CF9B}" presName="rootText1" presStyleLbl="node0" presStyleIdx="0" presStyleCnt="1" custScaleY="64429" custLinFactNeighborX="5332" custLinFactNeighborY="3570">
        <dgm:presLayoutVars>
          <dgm:chPref val="3"/>
        </dgm:presLayoutVars>
      </dgm:prSet>
      <dgm:spPr/>
    </dgm:pt>
    <dgm:pt modelId="{B765FF33-E67B-475B-92BE-18A834922583}" type="pres">
      <dgm:prSet presAssocID="{D4DA532F-9E25-4E77-9F28-5A483655CF9B}" presName="rootConnector1" presStyleLbl="node1" presStyleIdx="0" presStyleCnt="0"/>
      <dgm:spPr/>
    </dgm:pt>
    <dgm:pt modelId="{163264FF-FFAC-4E0F-A5E0-D02ABD283734}" type="pres">
      <dgm:prSet presAssocID="{D4DA532F-9E25-4E77-9F28-5A483655CF9B}" presName="hierChild2" presStyleCnt="0"/>
      <dgm:spPr/>
    </dgm:pt>
    <dgm:pt modelId="{09669263-F830-444C-B538-BD6587796742}" type="pres">
      <dgm:prSet presAssocID="{ABAA669F-8AFD-4C93-AEA1-33C051FE891A}" presName="Name37" presStyleLbl="parChTrans1D2" presStyleIdx="0" presStyleCnt="3"/>
      <dgm:spPr/>
    </dgm:pt>
    <dgm:pt modelId="{9BA8964C-4860-4570-9C26-8A32E8110577}" type="pres">
      <dgm:prSet presAssocID="{5C56C869-5345-4188-B2E2-88F21D8C4189}" presName="hierRoot2" presStyleCnt="0">
        <dgm:presLayoutVars>
          <dgm:hierBranch val="init"/>
        </dgm:presLayoutVars>
      </dgm:prSet>
      <dgm:spPr/>
    </dgm:pt>
    <dgm:pt modelId="{4AB56479-60F8-4015-944A-46B5105DD1ED}" type="pres">
      <dgm:prSet presAssocID="{5C56C869-5345-4188-B2E2-88F21D8C4189}" presName="rootComposite" presStyleCnt="0"/>
      <dgm:spPr/>
    </dgm:pt>
    <dgm:pt modelId="{B01E303F-E262-4842-8E0A-D77ABC3AD859}" type="pres">
      <dgm:prSet presAssocID="{5C56C869-5345-4188-B2E2-88F21D8C4189}" presName="rootText" presStyleLbl="node2" presStyleIdx="0" presStyleCnt="3" custScaleY="64429" custLinFactNeighborX="5332" custLinFactNeighborY="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EA8A8-5AC6-4641-91A8-4078663F5AC3}" type="pres">
      <dgm:prSet presAssocID="{5C56C869-5345-4188-B2E2-88F21D8C4189}" presName="rootConnector" presStyleLbl="node2" presStyleIdx="0" presStyleCnt="3"/>
      <dgm:spPr/>
    </dgm:pt>
    <dgm:pt modelId="{836F8605-1E4F-4CF5-B889-4A62382CAB17}" type="pres">
      <dgm:prSet presAssocID="{5C56C869-5345-4188-B2E2-88F21D8C4189}" presName="hierChild4" presStyleCnt="0"/>
      <dgm:spPr/>
    </dgm:pt>
    <dgm:pt modelId="{81152FCD-7482-42BD-9E8B-ADA53CED77B0}" type="pres">
      <dgm:prSet presAssocID="{5C56C869-5345-4188-B2E2-88F21D8C4189}" presName="hierChild5" presStyleCnt="0"/>
      <dgm:spPr/>
    </dgm:pt>
    <dgm:pt modelId="{DB070691-EB27-400F-8493-8972F0320414}" type="pres">
      <dgm:prSet presAssocID="{146C8FDF-9333-4DF0-9392-B8ECACA5251F}" presName="Name37" presStyleLbl="parChTrans1D2" presStyleIdx="1" presStyleCnt="3"/>
      <dgm:spPr/>
    </dgm:pt>
    <dgm:pt modelId="{8B5194FD-382B-4B33-8BE7-5D1D9078B2FC}" type="pres">
      <dgm:prSet presAssocID="{4CA52748-89BE-466B-BD85-AE1F1043BF15}" presName="hierRoot2" presStyleCnt="0">
        <dgm:presLayoutVars>
          <dgm:hierBranch val="init"/>
        </dgm:presLayoutVars>
      </dgm:prSet>
      <dgm:spPr/>
    </dgm:pt>
    <dgm:pt modelId="{07822802-FD94-4BA3-9BD9-67710B340995}" type="pres">
      <dgm:prSet presAssocID="{4CA52748-89BE-466B-BD85-AE1F1043BF15}" presName="rootComposite" presStyleCnt="0"/>
      <dgm:spPr/>
    </dgm:pt>
    <dgm:pt modelId="{F7BA9830-A5E8-40C6-8095-D7163D2E5070}" type="pres">
      <dgm:prSet presAssocID="{4CA52748-89BE-466B-BD85-AE1F1043BF15}" presName="rootText" presStyleLbl="node2" presStyleIdx="1" presStyleCnt="3" custScaleY="64429" custLinFactNeighborY="3570">
        <dgm:presLayoutVars>
          <dgm:chPref val="3"/>
        </dgm:presLayoutVars>
      </dgm:prSet>
      <dgm:spPr/>
    </dgm:pt>
    <dgm:pt modelId="{BB664B08-58B3-4C32-BF34-BC930120B5BF}" type="pres">
      <dgm:prSet presAssocID="{4CA52748-89BE-466B-BD85-AE1F1043BF15}" presName="rootConnector" presStyleLbl="node2" presStyleIdx="1" presStyleCnt="3"/>
      <dgm:spPr/>
    </dgm:pt>
    <dgm:pt modelId="{9241F37D-68B7-41F0-AF79-9EBA3D55BADF}" type="pres">
      <dgm:prSet presAssocID="{4CA52748-89BE-466B-BD85-AE1F1043BF15}" presName="hierChild4" presStyleCnt="0"/>
      <dgm:spPr/>
    </dgm:pt>
    <dgm:pt modelId="{900B5C7F-D74C-43F8-9E10-20F082F2DAE9}" type="pres">
      <dgm:prSet presAssocID="{4CA52748-89BE-466B-BD85-AE1F1043BF15}" presName="hierChild5" presStyleCnt="0"/>
      <dgm:spPr/>
    </dgm:pt>
    <dgm:pt modelId="{87D2B5AF-D0FC-4041-B920-77DB852CF710}" type="pres">
      <dgm:prSet presAssocID="{E6F7BFF2-A6FF-4C1F-8ADC-1F8B184377CA}" presName="Name37" presStyleLbl="parChTrans1D2" presStyleIdx="2" presStyleCnt="3"/>
      <dgm:spPr/>
    </dgm:pt>
    <dgm:pt modelId="{513CECBF-2EDF-4B7A-9411-7986902198E8}" type="pres">
      <dgm:prSet presAssocID="{F4CDA467-8B66-4C85-9EBC-10357E0D638C}" presName="hierRoot2" presStyleCnt="0">
        <dgm:presLayoutVars>
          <dgm:hierBranch val="init"/>
        </dgm:presLayoutVars>
      </dgm:prSet>
      <dgm:spPr/>
    </dgm:pt>
    <dgm:pt modelId="{4FB5D614-97F0-4F55-82EF-C6F756F8FCDC}" type="pres">
      <dgm:prSet presAssocID="{F4CDA467-8B66-4C85-9EBC-10357E0D638C}" presName="rootComposite" presStyleCnt="0"/>
      <dgm:spPr/>
    </dgm:pt>
    <dgm:pt modelId="{9B828D56-6FEE-4747-92CE-73A70E65DD7B}" type="pres">
      <dgm:prSet presAssocID="{F4CDA467-8B66-4C85-9EBC-10357E0D638C}" presName="rootText" presStyleLbl="node2" presStyleIdx="2" presStyleCnt="3" custScaleY="64429" custLinFactNeighborY="3569">
        <dgm:presLayoutVars>
          <dgm:chPref val="3"/>
        </dgm:presLayoutVars>
      </dgm:prSet>
      <dgm:spPr/>
    </dgm:pt>
    <dgm:pt modelId="{A8F77E6C-ADFF-4D8D-8856-EC9C0346E9EF}" type="pres">
      <dgm:prSet presAssocID="{F4CDA467-8B66-4C85-9EBC-10357E0D638C}" presName="rootConnector" presStyleLbl="node2" presStyleIdx="2" presStyleCnt="3"/>
      <dgm:spPr/>
    </dgm:pt>
    <dgm:pt modelId="{6D11A327-F1F4-402A-9332-1E4F771EF941}" type="pres">
      <dgm:prSet presAssocID="{F4CDA467-8B66-4C85-9EBC-10357E0D638C}" presName="hierChild4" presStyleCnt="0"/>
      <dgm:spPr/>
    </dgm:pt>
    <dgm:pt modelId="{44D7AF04-2D0D-4167-87A2-5BD1A91C9141}" type="pres">
      <dgm:prSet presAssocID="{F4CDA467-8B66-4C85-9EBC-10357E0D638C}" presName="hierChild5" presStyleCnt="0"/>
      <dgm:spPr/>
    </dgm:pt>
    <dgm:pt modelId="{8F79760A-B9D0-4FB6-A969-1C38CF3FD740}" type="pres">
      <dgm:prSet presAssocID="{D4DA532F-9E25-4E77-9F28-5A483655CF9B}" presName="hierChild3" presStyleCnt="0"/>
      <dgm:spPr/>
    </dgm:pt>
  </dgm:ptLst>
  <dgm:cxnLst>
    <dgm:cxn modelId="{18AB11BF-2B4A-4C4B-B607-A51E77F12055}" type="presOf" srcId="{5C56C869-5345-4188-B2E2-88F21D8C4189}" destId="{B9CEA8A8-5AC6-4641-91A8-4078663F5AC3}" srcOrd="1" destOrd="0" presId="urn:microsoft.com/office/officeart/2005/8/layout/orgChart1"/>
    <dgm:cxn modelId="{5D7FD061-DA63-432D-8C98-5B8DE16D2006}" type="presOf" srcId="{146C8FDF-9333-4DF0-9392-B8ECACA5251F}" destId="{DB070691-EB27-400F-8493-8972F0320414}" srcOrd="0" destOrd="0" presId="urn:microsoft.com/office/officeart/2005/8/layout/orgChart1"/>
    <dgm:cxn modelId="{B4ABAC1E-6AB8-4E5C-A0C5-BF8EB10C3ADC}" type="presOf" srcId="{ABAA669F-8AFD-4C93-AEA1-33C051FE891A}" destId="{09669263-F830-444C-B538-BD6587796742}" srcOrd="0" destOrd="0" presId="urn:microsoft.com/office/officeart/2005/8/layout/orgChart1"/>
    <dgm:cxn modelId="{3BBEC77E-FD89-487B-9B1C-7694630A7C22}" type="presOf" srcId="{5C56C869-5345-4188-B2E2-88F21D8C4189}" destId="{B01E303F-E262-4842-8E0A-D77ABC3AD859}" srcOrd="0" destOrd="0" presId="urn:microsoft.com/office/officeart/2005/8/layout/orgChart1"/>
    <dgm:cxn modelId="{1A11C7A7-06F5-496B-932C-89C72ABCF8DD}" type="presOf" srcId="{E6F7BFF2-A6FF-4C1F-8ADC-1F8B184377CA}" destId="{87D2B5AF-D0FC-4041-B920-77DB852CF710}" srcOrd="0" destOrd="0" presId="urn:microsoft.com/office/officeart/2005/8/layout/orgChart1"/>
    <dgm:cxn modelId="{D3BB39A8-2272-449A-B067-74D247C4EE0A}" type="presOf" srcId="{D4DA532F-9E25-4E77-9F28-5A483655CF9B}" destId="{62912AEF-2E88-4A5D-B78E-F25ACD108DAC}" srcOrd="0" destOrd="0" presId="urn:microsoft.com/office/officeart/2005/8/layout/orgChart1"/>
    <dgm:cxn modelId="{2B89D444-3BCC-440F-B604-31D170CFBAEB}" type="presOf" srcId="{D4DA532F-9E25-4E77-9F28-5A483655CF9B}" destId="{B765FF33-E67B-475B-92BE-18A834922583}" srcOrd="1" destOrd="0" presId="urn:microsoft.com/office/officeart/2005/8/layout/orgChart1"/>
    <dgm:cxn modelId="{F12CC91D-2EFB-4028-8710-AFB7FBD979EA}" type="presOf" srcId="{4CA52748-89BE-466B-BD85-AE1F1043BF15}" destId="{F7BA9830-A5E8-40C6-8095-D7163D2E5070}" srcOrd="0" destOrd="0" presId="urn:microsoft.com/office/officeart/2005/8/layout/orgChart1"/>
    <dgm:cxn modelId="{DD735429-3E30-4FC8-9C72-4F36323016C5}" srcId="{B3DDC86F-B64D-4177-9617-C9B06CBEC8F8}" destId="{D4DA532F-9E25-4E77-9F28-5A483655CF9B}" srcOrd="0" destOrd="0" parTransId="{39E4A27A-7104-4EC4-8D9D-5DEBFC645398}" sibTransId="{5E05F6D1-EC0B-413B-A9FE-D9A414A45775}"/>
    <dgm:cxn modelId="{A2BCBAAB-1657-4A37-9E04-C39AE78BDC28}" type="presOf" srcId="{B3DDC86F-B64D-4177-9617-C9B06CBEC8F8}" destId="{D74BEA82-ABDD-4D19-80B5-5E392459F00A}" srcOrd="0" destOrd="0" presId="urn:microsoft.com/office/officeart/2005/8/layout/orgChart1"/>
    <dgm:cxn modelId="{022CA473-E266-413A-A498-EF014A7AB3DD}" type="presOf" srcId="{4CA52748-89BE-466B-BD85-AE1F1043BF15}" destId="{BB664B08-58B3-4C32-BF34-BC930120B5BF}" srcOrd="1" destOrd="0" presId="urn:microsoft.com/office/officeart/2005/8/layout/orgChart1"/>
    <dgm:cxn modelId="{CBD849A7-760C-40CE-B965-98E1727735D9}" srcId="{D4DA532F-9E25-4E77-9F28-5A483655CF9B}" destId="{4CA52748-89BE-466B-BD85-AE1F1043BF15}" srcOrd="1" destOrd="0" parTransId="{146C8FDF-9333-4DF0-9392-B8ECACA5251F}" sibTransId="{1E9B3C87-1EE3-46A4-AC9C-159141D5D3CE}"/>
    <dgm:cxn modelId="{B97A80A7-86A5-42BF-AB81-5FE1930786AD}" type="presOf" srcId="{F4CDA467-8B66-4C85-9EBC-10357E0D638C}" destId="{A8F77E6C-ADFF-4D8D-8856-EC9C0346E9EF}" srcOrd="1" destOrd="0" presId="urn:microsoft.com/office/officeart/2005/8/layout/orgChart1"/>
    <dgm:cxn modelId="{786439C5-C982-4391-B410-EFB25E856EB2}" srcId="{D4DA532F-9E25-4E77-9F28-5A483655CF9B}" destId="{5C56C869-5345-4188-B2E2-88F21D8C4189}" srcOrd="0" destOrd="0" parTransId="{ABAA669F-8AFD-4C93-AEA1-33C051FE891A}" sibTransId="{E375EAED-F67F-4D9B-A070-B8139478445F}"/>
    <dgm:cxn modelId="{B0AF607A-C333-430E-96F0-EBE5245D25B2}" type="presOf" srcId="{F4CDA467-8B66-4C85-9EBC-10357E0D638C}" destId="{9B828D56-6FEE-4747-92CE-73A70E65DD7B}" srcOrd="0" destOrd="0" presId="urn:microsoft.com/office/officeart/2005/8/layout/orgChart1"/>
    <dgm:cxn modelId="{F8829BE0-1825-484B-8F5B-22DE85C65806}" srcId="{D4DA532F-9E25-4E77-9F28-5A483655CF9B}" destId="{F4CDA467-8B66-4C85-9EBC-10357E0D638C}" srcOrd="2" destOrd="0" parTransId="{E6F7BFF2-A6FF-4C1F-8ADC-1F8B184377CA}" sibTransId="{9E74A913-C9D1-4845-8A91-7B95D2A6DFE7}"/>
    <dgm:cxn modelId="{84BBE80C-9069-4933-8B59-55AE8A8DE3D5}" type="presParOf" srcId="{D74BEA82-ABDD-4D19-80B5-5E392459F00A}" destId="{2225D497-F0F4-4913-9000-DE4D5C258E93}" srcOrd="0" destOrd="0" presId="urn:microsoft.com/office/officeart/2005/8/layout/orgChart1"/>
    <dgm:cxn modelId="{68E08358-7F85-45B8-9574-001579BA73C7}" type="presParOf" srcId="{2225D497-F0F4-4913-9000-DE4D5C258E93}" destId="{F777ABF1-AF97-4A9E-BA43-A8A9D9107174}" srcOrd="0" destOrd="0" presId="urn:microsoft.com/office/officeart/2005/8/layout/orgChart1"/>
    <dgm:cxn modelId="{069E8C43-5C5F-4652-B1C9-2126B10C5B42}" type="presParOf" srcId="{F777ABF1-AF97-4A9E-BA43-A8A9D9107174}" destId="{62912AEF-2E88-4A5D-B78E-F25ACD108DAC}" srcOrd="0" destOrd="0" presId="urn:microsoft.com/office/officeart/2005/8/layout/orgChart1"/>
    <dgm:cxn modelId="{AA9075CE-3771-48BE-8F73-6972D0DDE298}" type="presParOf" srcId="{F777ABF1-AF97-4A9E-BA43-A8A9D9107174}" destId="{B765FF33-E67B-475B-92BE-18A834922583}" srcOrd="1" destOrd="0" presId="urn:microsoft.com/office/officeart/2005/8/layout/orgChart1"/>
    <dgm:cxn modelId="{B00984AE-2716-4B7D-8775-1403B4E26A9D}" type="presParOf" srcId="{2225D497-F0F4-4913-9000-DE4D5C258E93}" destId="{163264FF-FFAC-4E0F-A5E0-D02ABD283734}" srcOrd="1" destOrd="0" presId="urn:microsoft.com/office/officeart/2005/8/layout/orgChart1"/>
    <dgm:cxn modelId="{73BF04ED-A215-454B-95FC-90AC02A14F9F}" type="presParOf" srcId="{163264FF-FFAC-4E0F-A5E0-D02ABD283734}" destId="{09669263-F830-444C-B538-BD6587796742}" srcOrd="0" destOrd="0" presId="urn:microsoft.com/office/officeart/2005/8/layout/orgChart1"/>
    <dgm:cxn modelId="{18715D05-9518-414B-BE39-5C5ACBAB4318}" type="presParOf" srcId="{163264FF-FFAC-4E0F-A5E0-D02ABD283734}" destId="{9BA8964C-4860-4570-9C26-8A32E8110577}" srcOrd="1" destOrd="0" presId="urn:microsoft.com/office/officeart/2005/8/layout/orgChart1"/>
    <dgm:cxn modelId="{457F2B2E-D53B-4C53-8DCE-64A15852E36F}" type="presParOf" srcId="{9BA8964C-4860-4570-9C26-8A32E8110577}" destId="{4AB56479-60F8-4015-944A-46B5105DD1ED}" srcOrd="0" destOrd="0" presId="urn:microsoft.com/office/officeart/2005/8/layout/orgChart1"/>
    <dgm:cxn modelId="{909CDBE5-1904-4258-8F27-0275C30E3437}" type="presParOf" srcId="{4AB56479-60F8-4015-944A-46B5105DD1ED}" destId="{B01E303F-E262-4842-8E0A-D77ABC3AD859}" srcOrd="0" destOrd="0" presId="urn:microsoft.com/office/officeart/2005/8/layout/orgChart1"/>
    <dgm:cxn modelId="{2331C5DF-ABAF-447B-A674-15352BF015F0}" type="presParOf" srcId="{4AB56479-60F8-4015-944A-46B5105DD1ED}" destId="{B9CEA8A8-5AC6-4641-91A8-4078663F5AC3}" srcOrd="1" destOrd="0" presId="urn:microsoft.com/office/officeart/2005/8/layout/orgChart1"/>
    <dgm:cxn modelId="{FA487613-AF88-472A-94A0-1A6D1A0D6B21}" type="presParOf" srcId="{9BA8964C-4860-4570-9C26-8A32E8110577}" destId="{836F8605-1E4F-4CF5-B889-4A62382CAB17}" srcOrd="1" destOrd="0" presId="urn:microsoft.com/office/officeart/2005/8/layout/orgChart1"/>
    <dgm:cxn modelId="{D78B29D1-EC01-4573-8A10-CB8FC7B1A09A}" type="presParOf" srcId="{9BA8964C-4860-4570-9C26-8A32E8110577}" destId="{81152FCD-7482-42BD-9E8B-ADA53CED77B0}" srcOrd="2" destOrd="0" presId="urn:microsoft.com/office/officeart/2005/8/layout/orgChart1"/>
    <dgm:cxn modelId="{BA4FC29F-B5CC-4D0C-854C-0D11976C7D90}" type="presParOf" srcId="{163264FF-FFAC-4E0F-A5E0-D02ABD283734}" destId="{DB070691-EB27-400F-8493-8972F0320414}" srcOrd="2" destOrd="0" presId="urn:microsoft.com/office/officeart/2005/8/layout/orgChart1"/>
    <dgm:cxn modelId="{D88D7099-A498-4FC4-8551-A20DB6A2F73E}" type="presParOf" srcId="{163264FF-FFAC-4E0F-A5E0-D02ABD283734}" destId="{8B5194FD-382B-4B33-8BE7-5D1D9078B2FC}" srcOrd="3" destOrd="0" presId="urn:microsoft.com/office/officeart/2005/8/layout/orgChart1"/>
    <dgm:cxn modelId="{F55DCD83-E47C-4F0E-BEFF-C822A482543C}" type="presParOf" srcId="{8B5194FD-382B-4B33-8BE7-5D1D9078B2FC}" destId="{07822802-FD94-4BA3-9BD9-67710B340995}" srcOrd="0" destOrd="0" presId="urn:microsoft.com/office/officeart/2005/8/layout/orgChart1"/>
    <dgm:cxn modelId="{E717348C-0A9B-4A0E-9788-C7FCC47F9F4C}" type="presParOf" srcId="{07822802-FD94-4BA3-9BD9-67710B340995}" destId="{F7BA9830-A5E8-40C6-8095-D7163D2E5070}" srcOrd="0" destOrd="0" presId="urn:microsoft.com/office/officeart/2005/8/layout/orgChart1"/>
    <dgm:cxn modelId="{1B7DC9DD-B4F2-4B2E-B4DA-B42DABC1E4AC}" type="presParOf" srcId="{07822802-FD94-4BA3-9BD9-67710B340995}" destId="{BB664B08-58B3-4C32-BF34-BC930120B5BF}" srcOrd="1" destOrd="0" presId="urn:microsoft.com/office/officeart/2005/8/layout/orgChart1"/>
    <dgm:cxn modelId="{D9C738C1-03B3-4994-8F7F-7B91E4F5E684}" type="presParOf" srcId="{8B5194FD-382B-4B33-8BE7-5D1D9078B2FC}" destId="{9241F37D-68B7-41F0-AF79-9EBA3D55BADF}" srcOrd="1" destOrd="0" presId="urn:microsoft.com/office/officeart/2005/8/layout/orgChart1"/>
    <dgm:cxn modelId="{943C4DF8-C42F-4EE4-B6C3-1786C7F0760D}" type="presParOf" srcId="{8B5194FD-382B-4B33-8BE7-5D1D9078B2FC}" destId="{900B5C7F-D74C-43F8-9E10-20F082F2DAE9}" srcOrd="2" destOrd="0" presId="urn:microsoft.com/office/officeart/2005/8/layout/orgChart1"/>
    <dgm:cxn modelId="{FDFFEA5F-63A6-47CD-9011-AAB6A17A7353}" type="presParOf" srcId="{163264FF-FFAC-4E0F-A5E0-D02ABD283734}" destId="{87D2B5AF-D0FC-4041-B920-77DB852CF710}" srcOrd="4" destOrd="0" presId="urn:microsoft.com/office/officeart/2005/8/layout/orgChart1"/>
    <dgm:cxn modelId="{DF048C36-7289-4637-A58D-C1B89E538CAA}" type="presParOf" srcId="{163264FF-FFAC-4E0F-A5E0-D02ABD283734}" destId="{513CECBF-2EDF-4B7A-9411-7986902198E8}" srcOrd="5" destOrd="0" presId="urn:microsoft.com/office/officeart/2005/8/layout/orgChart1"/>
    <dgm:cxn modelId="{7A0414AE-5DEE-49F9-8C26-642FAE265582}" type="presParOf" srcId="{513CECBF-2EDF-4B7A-9411-7986902198E8}" destId="{4FB5D614-97F0-4F55-82EF-C6F756F8FCDC}" srcOrd="0" destOrd="0" presId="urn:microsoft.com/office/officeart/2005/8/layout/orgChart1"/>
    <dgm:cxn modelId="{D4C5EF2D-954D-4DD9-BD8F-46A37C2238E7}" type="presParOf" srcId="{4FB5D614-97F0-4F55-82EF-C6F756F8FCDC}" destId="{9B828D56-6FEE-4747-92CE-73A70E65DD7B}" srcOrd="0" destOrd="0" presId="urn:microsoft.com/office/officeart/2005/8/layout/orgChart1"/>
    <dgm:cxn modelId="{C264E159-E19A-4A0E-8E92-A8F510686126}" type="presParOf" srcId="{4FB5D614-97F0-4F55-82EF-C6F756F8FCDC}" destId="{A8F77E6C-ADFF-4D8D-8856-EC9C0346E9EF}" srcOrd="1" destOrd="0" presId="urn:microsoft.com/office/officeart/2005/8/layout/orgChart1"/>
    <dgm:cxn modelId="{EBC7D391-0D80-495B-91AC-9DDB9B742C72}" type="presParOf" srcId="{513CECBF-2EDF-4B7A-9411-7986902198E8}" destId="{6D11A327-F1F4-402A-9332-1E4F771EF941}" srcOrd="1" destOrd="0" presId="urn:microsoft.com/office/officeart/2005/8/layout/orgChart1"/>
    <dgm:cxn modelId="{4402FD38-D6DF-4DE8-B476-A37439FB85F4}" type="presParOf" srcId="{513CECBF-2EDF-4B7A-9411-7986902198E8}" destId="{44D7AF04-2D0D-4167-87A2-5BD1A91C9141}" srcOrd="2" destOrd="0" presId="urn:microsoft.com/office/officeart/2005/8/layout/orgChart1"/>
    <dgm:cxn modelId="{D01C63DB-6563-4FFC-87E4-145ACCCB89D6}" type="presParOf" srcId="{2225D497-F0F4-4913-9000-DE4D5C258E93}" destId="{8F79760A-B9D0-4FB6-A969-1C38CF3FD740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BD5-7329-47E8-A4E4-7002AD91EC85}">
      <dsp:nvSpPr>
        <dsp:cNvPr id="0" name=""/>
        <dsp:cNvSpPr/>
      </dsp:nvSpPr>
      <dsp:spPr>
        <a:xfrm>
          <a:off x="5182881" y="2650497"/>
          <a:ext cx="4059264" cy="46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33"/>
              </a:lnTo>
              <a:lnTo>
                <a:pt x="4059264" y="234833"/>
              </a:lnTo>
              <a:lnTo>
                <a:pt x="4059264" y="469666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B5AF-D0FC-4041-B920-77DB852CF710}">
      <dsp:nvSpPr>
        <dsp:cNvPr id="0" name=""/>
        <dsp:cNvSpPr/>
      </dsp:nvSpPr>
      <dsp:spPr>
        <a:xfrm>
          <a:off x="5182881" y="2650497"/>
          <a:ext cx="1353088" cy="46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33"/>
              </a:lnTo>
              <a:lnTo>
                <a:pt x="1353088" y="234833"/>
              </a:lnTo>
              <a:lnTo>
                <a:pt x="1353088" y="469666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3829792" y="2650497"/>
          <a:ext cx="1353088" cy="469666"/>
        </a:xfrm>
        <a:custGeom>
          <a:avLst/>
          <a:gdLst/>
          <a:ahLst/>
          <a:cxnLst/>
          <a:rect l="0" t="0" r="0" b="0"/>
          <a:pathLst>
            <a:path>
              <a:moveTo>
                <a:pt x="1353088" y="0"/>
              </a:moveTo>
              <a:lnTo>
                <a:pt x="1353088" y="234833"/>
              </a:lnTo>
              <a:lnTo>
                <a:pt x="0" y="234833"/>
              </a:lnTo>
              <a:lnTo>
                <a:pt x="0" y="469666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1123616" y="2650497"/>
          <a:ext cx="4059264" cy="469666"/>
        </a:xfrm>
        <a:custGeom>
          <a:avLst/>
          <a:gdLst/>
          <a:ahLst/>
          <a:cxnLst/>
          <a:rect l="0" t="0" r="0" b="0"/>
          <a:pathLst>
            <a:path>
              <a:moveTo>
                <a:pt x="4059264" y="0"/>
              </a:moveTo>
              <a:lnTo>
                <a:pt x="4059264" y="234833"/>
              </a:lnTo>
              <a:lnTo>
                <a:pt x="0" y="234833"/>
              </a:lnTo>
              <a:lnTo>
                <a:pt x="0" y="469666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4064626" y="1532242"/>
          <a:ext cx="2236509" cy="1118254"/>
        </a:xfrm>
        <a:prstGeom prst="rect">
          <a:avLst/>
        </a:prstGeom>
        <a:solidFill>
          <a:srgbClr val="AFDC7E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Транспорт</a:t>
          </a:r>
          <a:endParaRPr lang="ru-RU" sz="3500" kern="1200" dirty="0"/>
        </a:p>
      </dsp:txBody>
      <dsp:txXfrm>
        <a:off x="4064626" y="1532242"/>
        <a:ext cx="2236509" cy="1118254"/>
      </dsp:txXfrm>
    </dsp:sp>
    <dsp:sp modelId="{B01E303F-E262-4842-8E0A-D77ABC3AD859}">
      <dsp:nvSpPr>
        <dsp:cNvPr id="0" name=""/>
        <dsp:cNvSpPr/>
      </dsp:nvSpPr>
      <dsp:spPr>
        <a:xfrm>
          <a:off x="5361" y="3120163"/>
          <a:ext cx="2236509" cy="1118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наземный</a:t>
          </a:r>
          <a:endParaRPr lang="ru-RU" sz="3500" kern="1200" dirty="0"/>
        </a:p>
      </dsp:txBody>
      <dsp:txXfrm>
        <a:off x="5361" y="3120163"/>
        <a:ext cx="2236509" cy="1118254"/>
      </dsp:txXfrm>
    </dsp:sp>
    <dsp:sp modelId="{F7BA9830-A5E8-40C6-8095-D7163D2E5070}">
      <dsp:nvSpPr>
        <dsp:cNvPr id="0" name=""/>
        <dsp:cNvSpPr/>
      </dsp:nvSpPr>
      <dsp:spPr>
        <a:xfrm>
          <a:off x="2711538" y="3120163"/>
          <a:ext cx="2236509" cy="1118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водный</a:t>
          </a:r>
          <a:endParaRPr lang="ru-RU" sz="3500" kern="1200" dirty="0"/>
        </a:p>
      </dsp:txBody>
      <dsp:txXfrm>
        <a:off x="2711538" y="3120163"/>
        <a:ext cx="2236509" cy="1118254"/>
      </dsp:txXfrm>
    </dsp:sp>
    <dsp:sp modelId="{9B828D56-6FEE-4747-92CE-73A70E65DD7B}">
      <dsp:nvSpPr>
        <dsp:cNvPr id="0" name=""/>
        <dsp:cNvSpPr/>
      </dsp:nvSpPr>
      <dsp:spPr>
        <a:xfrm>
          <a:off x="5417714" y="3120163"/>
          <a:ext cx="2236509" cy="1118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воздушный</a:t>
          </a:r>
          <a:endParaRPr lang="ru-RU" sz="3500" kern="1200" dirty="0"/>
        </a:p>
      </dsp:txBody>
      <dsp:txXfrm>
        <a:off x="5417714" y="3120163"/>
        <a:ext cx="2236509" cy="1118254"/>
      </dsp:txXfrm>
    </dsp:sp>
    <dsp:sp modelId="{16B58122-D9DF-4514-998E-29F221EEC4F5}">
      <dsp:nvSpPr>
        <dsp:cNvPr id="0" name=""/>
        <dsp:cNvSpPr/>
      </dsp:nvSpPr>
      <dsp:spPr>
        <a:xfrm>
          <a:off x="8123890" y="3120163"/>
          <a:ext cx="2236509" cy="1118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подземный</a:t>
          </a:r>
          <a:endParaRPr lang="ru-RU" sz="3500" kern="1200" dirty="0"/>
        </a:p>
      </dsp:txBody>
      <dsp:txXfrm>
        <a:off x="8123890" y="3120163"/>
        <a:ext cx="2236509" cy="11182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BD5-7329-47E8-A4E4-7002AD91EC85}">
      <dsp:nvSpPr>
        <dsp:cNvPr id="0" name=""/>
        <dsp:cNvSpPr/>
      </dsp:nvSpPr>
      <dsp:spPr>
        <a:xfrm>
          <a:off x="387269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3033119" y="175469"/>
              </a:lnTo>
              <a:lnTo>
                <a:pt x="303311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B5AF-D0FC-4041-B920-77DB852CF710}">
      <dsp:nvSpPr>
        <dsp:cNvPr id="0" name=""/>
        <dsp:cNvSpPr/>
      </dsp:nvSpPr>
      <dsp:spPr>
        <a:xfrm>
          <a:off x="387269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1011039" y="175469"/>
              </a:lnTo>
              <a:lnTo>
                <a:pt x="101103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286165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1011039" y="0"/>
              </a:moveTo>
              <a:lnTo>
                <a:pt x="101103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83957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3033119" y="0"/>
              </a:moveTo>
              <a:lnTo>
                <a:pt x="303311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3037125" y="373037"/>
          <a:ext cx="1671140" cy="835570"/>
        </a:xfrm>
        <a:prstGeom prst="rect">
          <a:avLst/>
        </a:prstGeom>
        <a:solidFill>
          <a:srgbClr val="AFDC7E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Транспорт</a:t>
          </a:r>
          <a:endParaRPr lang="ru-RU" sz="2600" kern="1200" dirty="0"/>
        </a:p>
      </dsp:txBody>
      <dsp:txXfrm>
        <a:off x="3037125" y="373037"/>
        <a:ext cx="1671140" cy="835570"/>
      </dsp:txXfrm>
    </dsp:sp>
    <dsp:sp modelId="{B01E303F-E262-4842-8E0A-D77ABC3AD859}">
      <dsp:nvSpPr>
        <dsp:cNvPr id="0" name=""/>
        <dsp:cNvSpPr/>
      </dsp:nvSpPr>
      <dsp:spPr>
        <a:xfrm>
          <a:off x="400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наземный</a:t>
          </a:r>
          <a:endParaRPr lang="ru-RU" sz="2600" kern="1200" dirty="0"/>
        </a:p>
      </dsp:txBody>
      <dsp:txXfrm>
        <a:off x="4006" y="1559546"/>
        <a:ext cx="1671140" cy="835570"/>
      </dsp:txXfrm>
    </dsp:sp>
    <dsp:sp modelId="{F7BA9830-A5E8-40C6-8095-D7163D2E5070}">
      <dsp:nvSpPr>
        <dsp:cNvPr id="0" name=""/>
        <dsp:cNvSpPr/>
      </dsp:nvSpPr>
      <dsp:spPr>
        <a:xfrm>
          <a:off x="202608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водный</a:t>
          </a:r>
          <a:endParaRPr lang="ru-RU" sz="2600" kern="1200" dirty="0"/>
        </a:p>
      </dsp:txBody>
      <dsp:txXfrm>
        <a:off x="2026086" y="1559546"/>
        <a:ext cx="1671140" cy="835570"/>
      </dsp:txXfrm>
    </dsp:sp>
    <dsp:sp modelId="{9B828D56-6FEE-4747-92CE-73A70E65DD7B}">
      <dsp:nvSpPr>
        <dsp:cNvPr id="0" name=""/>
        <dsp:cNvSpPr/>
      </dsp:nvSpPr>
      <dsp:spPr>
        <a:xfrm>
          <a:off x="404816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воздушный</a:t>
          </a:r>
          <a:endParaRPr lang="ru-RU" sz="2600" kern="1200" dirty="0"/>
        </a:p>
      </dsp:txBody>
      <dsp:txXfrm>
        <a:off x="4048165" y="1559546"/>
        <a:ext cx="1671140" cy="835570"/>
      </dsp:txXfrm>
    </dsp:sp>
    <dsp:sp modelId="{16B58122-D9DF-4514-998E-29F221EEC4F5}">
      <dsp:nvSpPr>
        <dsp:cNvPr id="0" name=""/>
        <dsp:cNvSpPr/>
      </dsp:nvSpPr>
      <dsp:spPr>
        <a:xfrm>
          <a:off x="607024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подземный</a:t>
          </a:r>
          <a:endParaRPr lang="ru-RU" sz="2600" kern="1200" dirty="0"/>
        </a:p>
      </dsp:txBody>
      <dsp:txXfrm>
        <a:off x="6070245" y="1559546"/>
        <a:ext cx="1671140" cy="8355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B5AF-D0FC-4041-B920-77DB852CF710}">
      <dsp:nvSpPr>
        <dsp:cNvPr id="0" name=""/>
        <dsp:cNvSpPr/>
      </dsp:nvSpPr>
      <dsp:spPr>
        <a:xfrm>
          <a:off x="3451615" y="954285"/>
          <a:ext cx="2263851" cy="411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95"/>
              </a:lnTo>
              <a:lnTo>
                <a:pt x="2263851" y="205495"/>
              </a:lnTo>
              <a:lnTo>
                <a:pt x="2263851" y="41100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3347257" y="954285"/>
          <a:ext cx="104357" cy="411011"/>
        </a:xfrm>
        <a:custGeom>
          <a:avLst/>
          <a:gdLst/>
          <a:ahLst/>
          <a:cxnLst/>
          <a:rect l="0" t="0" r="0" b="0"/>
          <a:pathLst>
            <a:path>
              <a:moveTo>
                <a:pt x="104357" y="0"/>
              </a:moveTo>
              <a:lnTo>
                <a:pt x="104357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1083406" y="954285"/>
          <a:ext cx="2368209" cy="411011"/>
        </a:xfrm>
        <a:custGeom>
          <a:avLst/>
          <a:gdLst/>
          <a:ahLst/>
          <a:cxnLst/>
          <a:rect l="0" t="0" r="0" b="0"/>
          <a:pathLst>
            <a:path>
              <a:moveTo>
                <a:pt x="2368209" y="0"/>
              </a:moveTo>
              <a:lnTo>
                <a:pt x="2368209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2473016" y="323784"/>
          <a:ext cx="1957197" cy="6305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Транспорт</a:t>
          </a:r>
          <a:endParaRPr lang="ru-RU" sz="2500" kern="1200" dirty="0"/>
        </a:p>
      </dsp:txBody>
      <dsp:txXfrm>
        <a:off x="2473016" y="323784"/>
        <a:ext cx="1957197" cy="630501"/>
      </dsp:txXfrm>
    </dsp:sp>
    <dsp:sp modelId="{B01E303F-E262-4842-8E0A-D77ABC3AD859}">
      <dsp:nvSpPr>
        <dsp:cNvPr id="0" name=""/>
        <dsp:cNvSpPr/>
      </dsp:nvSpPr>
      <dsp:spPr>
        <a:xfrm>
          <a:off x="104807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пассажирский</a:t>
          </a:r>
          <a:endParaRPr lang="ru-RU" sz="2500" kern="1200" dirty="0"/>
        </a:p>
      </dsp:txBody>
      <dsp:txXfrm>
        <a:off x="104807" y="1365297"/>
        <a:ext cx="1957197" cy="630501"/>
      </dsp:txXfrm>
    </dsp:sp>
    <dsp:sp modelId="{F7BA9830-A5E8-40C6-8095-D7163D2E5070}">
      <dsp:nvSpPr>
        <dsp:cNvPr id="0" name=""/>
        <dsp:cNvSpPr/>
      </dsp:nvSpPr>
      <dsp:spPr>
        <a:xfrm>
          <a:off x="2368658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грузовой</a:t>
          </a:r>
          <a:endParaRPr lang="ru-RU" sz="2500" kern="1200" dirty="0"/>
        </a:p>
      </dsp:txBody>
      <dsp:txXfrm>
        <a:off x="2368658" y="1365297"/>
        <a:ext cx="1957197" cy="630501"/>
      </dsp:txXfrm>
    </dsp:sp>
    <dsp:sp modelId="{9B828D56-6FEE-4747-92CE-73A70E65DD7B}">
      <dsp:nvSpPr>
        <dsp:cNvPr id="0" name=""/>
        <dsp:cNvSpPr/>
      </dsp:nvSpPr>
      <dsp:spPr>
        <a:xfrm>
          <a:off x="4736867" y="136528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специальный</a:t>
          </a:r>
          <a:endParaRPr lang="ru-RU" sz="2500" kern="1200" dirty="0"/>
        </a:p>
      </dsp:txBody>
      <dsp:txXfrm>
        <a:off x="4736867" y="1365287"/>
        <a:ext cx="1957197" cy="6305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BD5-7329-47E8-A4E4-7002AD91EC85}">
      <dsp:nvSpPr>
        <dsp:cNvPr id="0" name=""/>
        <dsp:cNvSpPr/>
      </dsp:nvSpPr>
      <dsp:spPr>
        <a:xfrm>
          <a:off x="387269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3033119" y="175469"/>
              </a:lnTo>
              <a:lnTo>
                <a:pt x="303311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B5AF-D0FC-4041-B920-77DB852CF710}">
      <dsp:nvSpPr>
        <dsp:cNvPr id="0" name=""/>
        <dsp:cNvSpPr/>
      </dsp:nvSpPr>
      <dsp:spPr>
        <a:xfrm>
          <a:off x="387269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1011039" y="175469"/>
              </a:lnTo>
              <a:lnTo>
                <a:pt x="101103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286165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1011039" y="0"/>
              </a:moveTo>
              <a:lnTo>
                <a:pt x="101103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83957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3033119" y="0"/>
              </a:moveTo>
              <a:lnTo>
                <a:pt x="303311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3037125" y="373037"/>
          <a:ext cx="1671140" cy="835570"/>
        </a:xfrm>
        <a:prstGeom prst="rect">
          <a:avLst/>
        </a:prstGeom>
        <a:solidFill>
          <a:srgbClr val="AFDC7E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Транспорт</a:t>
          </a:r>
          <a:endParaRPr lang="ru-RU" sz="2600" kern="1200" dirty="0"/>
        </a:p>
      </dsp:txBody>
      <dsp:txXfrm>
        <a:off x="3037125" y="373037"/>
        <a:ext cx="1671140" cy="835570"/>
      </dsp:txXfrm>
    </dsp:sp>
    <dsp:sp modelId="{B01E303F-E262-4842-8E0A-D77ABC3AD859}">
      <dsp:nvSpPr>
        <dsp:cNvPr id="0" name=""/>
        <dsp:cNvSpPr/>
      </dsp:nvSpPr>
      <dsp:spPr>
        <a:xfrm>
          <a:off x="400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наземный</a:t>
          </a:r>
          <a:endParaRPr lang="ru-RU" sz="2600" kern="1200" dirty="0"/>
        </a:p>
      </dsp:txBody>
      <dsp:txXfrm>
        <a:off x="4006" y="1559546"/>
        <a:ext cx="1671140" cy="835570"/>
      </dsp:txXfrm>
    </dsp:sp>
    <dsp:sp modelId="{F7BA9830-A5E8-40C6-8095-D7163D2E5070}">
      <dsp:nvSpPr>
        <dsp:cNvPr id="0" name=""/>
        <dsp:cNvSpPr/>
      </dsp:nvSpPr>
      <dsp:spPr>
        <a:xfrm>
          <a:off x="202608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водный</a:t>
          </a:r>
          <a:endParaRPr lang="ru-RU" sz="2600" kern="1200" dirty="0"/>
        </a:p>
      </dsp:txBody>
      <dsp:txXfrm>
        <a:off x="2026086" y="1559546"/>
        <a:ext cx="1671140" cy="835570"/>
      </dsp:txXfrm>
    </dsp:sp>
    <dsp:sp modelId="{9B828D56-6FEE-4747-92CE-73A70E65DD7B}">
      <dsp:nvSpPr>
        <dsp:cNvPr id="0" name=""/>
        <dsp:cNvSpPr/>
      </dsp:nvSpPr>
      <dsp:spPr>
        <a:xfrm>
          <a:off x="404816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воздушный</a:t>
          </a:r>
          <a:endParaRPr lang="ru-RU" sz="2600" kern="1200" dirty="0"/>
        </a:p>
      </dsp:txBody>
      <dsp:txXfrm>
        <a:off x="4048165" y="1559546"/>
        <a:ext cx="1671140" cy="835570"/>
      </dsp:txXfrm>
    </dsp:sp>
    <dsp:sp modelId="{16B58122-D9DF-4514-998E-29F221EEC4F5}">
      <dsp:nvSpPr>
        <dsp:cNvPr id="0" name=""/>
        <dsp:cNvSpPr/>
      </dsp:nvSpPr>
      <dsp:spPr>
        <a:xfrm>
          <a:off x="607024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подземный</a:t>
          </a:r>
          <a:endParaRPr lang="ru-RU" sz="2600" kern="1200" dirty="0"/>
        </a:p>
      </dsp:txBody>
      <dsp:txXfrm>
        <a:off x="6070245" y="1559546"/>
        <a:ext cx="1671140" cy="8355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B5AF-D0FC-4041-B920-77DB852CF710}">
      <dsp:nvSpPr>
        <dsp:cNvPr id="0" name=""/>
        <dsp:cNvSpPr/>
      </dsp:nvSpPr>
      <dsp:spPr>
        <a:xfrm>
          <a:off x="3451615" y="954285"/>
          <a:ext cx="2263851" cy="411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95"/>
              </a:lnTo>
              <a:lnTo>
                <a:pt x="2263851" y="205495"/>
              </a:lnTo>
              <a:lnTo>
                <a:pt x="2263851" y="41100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3347257" y="954285"/>
          <a:ext cx="104357" cy="411011"/>
        </a:xfrm>
        <a:custGeom>
          <a:avLst/>
          <a:gdLst/>
          <a:ahLst/>
          <a:cxnLst/>
          <a:rect l="0" t="0" r="0" b="0"/>
          <a:pathLst>
            <a:path>
              <a:moveTo>
                <a:pt x="104357" y="0"/>
              </a:moveTo>
              <a:lnTo>
                <a:pt x="104357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1083406" y="954285"/>
          <a:ext cx="2368209" cy="411011"/>
        </a:xfrm>
        <a:custGeom>
          <a:avLst/>
          <a:gdLst/>
          <a:ahLst/>
          <a:cxnLst/>
          <a:rect l="0" t="0" r="0" b="0"/>
          <a:pathLst>
            <a:path>
              <a:moveTo>
                <a:pt x="2368209" y="0"/>
              </a:moveTo>
              <a:lnTo>
                <a:pt x="2368209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2473016" y="323784"/>
          <a:ext cx="1957197" cy="6305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Транспорт</a:t>
          </a:r>
          <a:endParaRPr lang="ru-RU" sz="2500" kern="1200" dirty="0"/>
        </a:p>
      </dsp:txBody>
      <dsp:txXfrm>
        <a:off x="2473016" y="323784"/>
        <a:ext cx="1957197" cy="630501"/>
      </dsp:txXfrm>
    </dsp:sp>
    <dsp:sp modelId="{B01E303F-E262-4842-8E0A-D77ABC3AD859}">
      <dsp:nvSpPr>
        <dsp:cNvPr id="0" name=""/>
        <dsp:cNvSpPr/>
      </dsp:nvSpPr>
      <dsp:spPr>
        <a:xfrm>
          <a:off x="104807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пассажирский</a:t>
          </a:r>
          <a:endParaRPr lang="ru-RU" sz="2500" kern="1200" dirty="0"/>
        </a:p>
      </dsp:txBody>
      <dsp:txXfrm>
        <a:off x="104807" y="1365297"/>
        <a:ext cx="1957197" cy="630501"/>
      </dsp:txXfrm>
    </dsp:sp>
    <dsp:sp modelId="{F7BA9830-A5E8-40C6-8095-D7163D2E5070}">
      <dsp:nvSpPr>
        <dsp:cNvPr id="0" name=""/>
        <dsp:cNvSpPr/>
      </dsp:nvSpPr>
      <dsp:spPr>
        <a:xfrm>
          <a:off x="2368658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грузовой</a:t>
          </a:r>
          <a:endParaRPr lang="ru-RU" sz="2500" kern="1200" dirty="0"/>
        </a:p>
      </dsp:txBody>
      <dsp:txXfrm>
        <a:off x="2368658" y="1365297"/>
        <a:ext cx="1957197" cy="630501"/>
      </dsp:txXfrm>
    </dsp:sp>
    <dsp:sp modelId="{9B828D56-6FEE-4747-92CE-73A70E65DD7B}">
      <dsp:nvSpPr>
        <dsp:cNvPr id="0" name=""/>
        <dsp:cNvSpPr/>
      </dsp:nvSpPr>
      <dsp:spPr>
        <a:xfrm>
          <a:off x="4736867" y="136528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специальный</a:t>
          </a:r>
          <a:endParaRPr lang="ru-RU" sz="2500" kern="1200" dirty="0"/>
        </a:p>
      </dsp:txBody>
      <dsp:txXfrm>
        <a:off x="4736867" y="1365287"/>
        <a:ext cx="1957197" cy="6305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BD5-7329-47E8-A4E4-7002AD91EC85}">
      <dsp:nvSpPr>
        <dsp:cNvPr id="0" name=""/>
        <dsp:cNvSpPr/>
      </dsp:nvSpPr>
      <dsp:spPr>
        <a:xfrm>
          <a:off x="387269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3033119" y="175469"/>
              </a:lnTo>
              <a:lnTo>
                <a:pt x="303311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B5AF-D0FC-4041-B920-77DB852CF710}">
      <dsp:nvSpPr>
        <dsp:cNvPr id="0" name=""/>
        <dsp:cNvSpPr/>
      </dsp:nvSpPr>
      <dsp:spPr>
        <a:xfrm>
          <a:off x="387269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1011039" y="175469"/>
              </a:lnTo>
              <a:lnTo>
                <a:pt x="101103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286165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1011039" y="0"/>
              </a:moveTo>
              <a:lnTo>
                <a:pt x="101103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83957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3033119" y="0"/>
              </a:moveTo>
              <a:lnTo>
                <a:pt x="303311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3037125" y="373037"/>
          <a:ext cx="1671140" cy="835570"/>
        </a:xfrm>
        <a:prstGeom prst="rect">
          <a:avLst/>
        </a:prstGeom>
        <a:solidFill>
          <a:srgbClr val="AFDC7E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Транспорт</a:t>
          </a:r>
          <a:endParaRPr lang="ru-RU" sz="2600" kern="1200" dirty="0"/>
        </a:p>
      </dsp:txBody>
      <dsp:txXfrm>
        <a:off x="3037125" y="373037"/>
        <a:ext cx="1671140" cy="835570"/>
      </dsp:txXfrm>
    </dsp:sp>
    <dsp:sp modelId="{B01E303F-E262-4842-8E0A-D77ABC3AD859}">
      <dsp:nvSpPr>
        <dsp:cNvPr id="0" name=""/>
        <dsp:cNvSpPr/>
      </dsp:nvSpPr>
      <dsp:spPr>
        <a:xfrm>
          <a:off x="400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наземный</a:t>
          </a:r>
          <a:endParaRPr lang="ru-RU" sz="2600" kern="1200" dirty="0"/>
        </a:p>
      </dsp:txBody>
      <dsp:txXfrm>
        <a:off x="4006" y="1559546"/>
        <a:ext cx="1671140" cy="835570"/>
      </dsp:txXfrm>
    </dsp:sp>
    <dsp:sp modelId="{F7BA9830-A5E8-40C6-8095-D7163D2E5070}">
      <dsp:nvSpPr>
        <dsp:cNvPr id="0" name=""/>
        <dsp:cNvSpPr/>
      </dsp:nvSpPr>
      <dsp:spPr>
        <a:xfrm>
          <a:off x="202608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водный</a:t>
          </a:r>
          <a:endParaRPr lang="ru-RU" sz="2600" kern="1200" dirty="0"/>
        </a:p>
      </dsp:txBody>
      <dsp:txXfrm>
        <a:off x="2026086" y="1559546"/>
        <a:ext cx="1671140" cy="835570"/>
      </dsp:txXfrm>
    </dsp:sp>
    <dsp:sp modelId="{9B828D56-6FEE-4747-92CE-73A70E65DD7B}">
      <dsp:nvSpPr>
        <dsp:cNvPr id="0" name=""/>
        <dsp:cNvSpPr/>
      </dsp:nvSpPr>
      <dsp:spPr>
        <a:xfrm>
          <a:off x="404816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воздушный</a:t>
          </a:r>
          <a:endParaRPr lang="ru-RU" sz="2600" kern="1200" dirty="0"/>
        </a:p>
      </dsp:txBody>
      <dsp:txXfrm>
        <a:off x="4048165" y="1559546"/>
        <a:ext cx="1671140" cy="835570"/>
      </dsp:txXfrm>
    </dsp:sp>
    <dsp:sp modelId="{16B58122-D9DF-4514-998E-29F221EEC4F5}">
      <dsp:nvSpPr>
        <dsp:cNvPr id="0" name=""/>
        <dsp:cNvSpPr/>
      </dsp:nvSpPr>
      <dsp:spPr>
        <a:xfrm>
          <a:off x="607024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подземный</a:t>
          </a:r>
          <a:endParaRPr lang="ru-RU" sz="2600" kern="1200" dirty="0"/>
        </a:p>
      </dsp:txBody>
      <dsp:txXfrm>
        <a:off x="6070245" y="1559546"/>
        <a:ext cx="1671140" cy="8355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B5AF-D0FC-4041-B920-77DB852CF710}">
      <dsp:nvSpPr>
        <dsp:cNvPr id="0" name=""/>
        <dsp:cNvSpPr/>
      </dsp:nvSpPr>
      <dsp:spPr>
        <a:xfrm>
          <a:off x="3451615" y="954285"/>
          <a:ext cx="2263851" cy="411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95"/>
              </a:lnTo>
              <a:lnTo>
                <a:pt x="2263851" y="205495"/>
              </a:lnTo>
              <a:lnTo>
                <a:pt x="2263851" y="41100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3347257" y="954285"/>
          <a:ext cx="104357" cy="411011"/>
        </a:xfrm>
        <a:custGeom>
          <a:avLst/>
          <a:gdLst/>
          <a:ahLst/>
          <a:cxnLst/>
          <a:rect l="0" t="0" r="0" b="0"/>
          <a:pathLst>
            <a:path>
              <a:moveTo>
                <a:pt x="104357" y="0"/>
              </a:moveTo>
              <a:lnTo>
                <a:pt x="104357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1083406" y="954285"/>
          <a:ext cx="2368209" cy="411011"/>
        </a:xfrm>
        <a:custGeom>
          <a:avLst/>
          <a:gdLst/>
          <a:ahLst/>
          <a:cxnLst/>
          <a:rect l="0" t="0" r="0" b="0"/>
          <a:pathLst>
            <a:path>
              <a:moveTo>
                <a:pt x="2368209" y="0"/>
              </a:moveTo>
              <a:lnTo>
                <a:pt x="2368209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2473016" y="323784"/>
          <a:ext cx="1957197" cy="6305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Транспорт</a:t>
          </a:r>
          <a:endParaRPr lang="ru-RU" sz="2500" kern="1200" dirty="0"/>
        </a:p>
      </dsp:txBody>
      <dsp:txXfrm>
        <a:off x="2473016" y="323784"/>
        <a:ext cx="1957197" cy="630501"/>
      </dsp:txXfrm>
    </dsp:sp>
    <dsp:sp modelId="{B01E303F-E262-4842-8E0A-D77ABC3AD859}">
      <dsp:nvSpPr>
        <dsp:cNvPr id="0" name=""/>
        <dsp:cNvSpPr/>
      </dsp:nvSpPr>
      <dsp:spPr>
        <a:xfrm>
          <a:off x="104807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пассажирский</a:t>
          </a:r>
          <a:endParaRPr lang="ru-RU" sz="2500" kern="1200" dirty="0"/>
        </a:p>
      </dsp:txBody>
      <dsp:txXfrm>
        <a:off x="104807" y="1365297"/>
        <a:ext cx="1957197" cy="630501"/>
      </dsp:txXfrm>
    </dsp:sp>
    <dsp:sp modelId="{F7BA9830-A5E8-40C6-8095-D7163D2E5070}">
      <dsp:nvSpPr>
        <dsp:cNvPr id="0" name=""/>
        <dsp:cNvSpPr/>
      </dsp:nvSpPr>
      <dsp:spPr>
        <a:xfrm>
          <a:off x="2368658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грузовой</a:t>
          </a:r>
          <a:endParaRPr lang="ru-RU" sz="2500" kern="1200" dirty="0"/>
        </a:p>
      </dsp:txBody>
      <dsp:txXfrm>
        <a:off x="2368658" y="1365297"/>
        <a:ext cx="1957197" cy="630501"/>
      </dsp:txXfrm>
    </dsp:sp>
    <dsp:sp modelId="{9B828D56-6FEE-4747-92CE-73A70E65DD7B}">
      <dsp:nvSpPr>
        <dsp:cNvPr id="0" name=""/>
        <dsp:cNvSpPr/>
      </dsp:nvSpPr>
      <dsp:spPr>
        <a:xfrm>
          <a:off x="4736867" y="136528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специальный</a:t>
          </a:r>
          <a:endParaRPr lang="ru-RU" sz="2500" kern="1200" dirty="0"/>
        </a:p>
      </dsp:txBody>
      <dsp:txXfrm>
        <a:off x="4736867" y="1365287"/>
        <a:ext cx="1957197" cy="630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70691-EB27-400F-8493-8972F0320414}">
      <dsp:nvSpPr>
        <dsp:cNvPr id="0" name=""/>
        <dsp:cNvSpPr/>
      </dsp:nvSpPr>
      <dsp:spPr>
        <a:xfrm>
          <a:off x="4521252" y="1018668"/>
          <a:ext cx="2026809" cy="703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760"/>
              </a:lnTo>
              <a:lnTo>
                <a:pt x="2026809" y="351760"/>
              </a:lnTo>
              <a:lnTo>
                <a:pt x="2026809" y="703520"/>
              </a:lnTo>
            </a:path>
          </a:pathLst>
        </a:custGeom>
        <a:noFill/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2494443" y="1018668"/>
          <a:ext cx="2026809" cy="703520"/>
        </a:xfrm>
        <a:custGeom>
          <a:avLst/>
          <a:gdLst/>
          <a:ahLst/>
          <a:cxnLst/>
          <a:rect l="0" t="0" r="0" b="0"/>
          <a:pathLst>
            <a:path>
              <a:moveTo>
                <a:pt x="2026809" y="0"/>
              </a:moveTo>
              <a:lnTo>
                <a:pt x="2026809" y="351760"/>
              </a:lnTo>
              <a:lnTo>
                <a:pt x="0" y="351760"/>
              </a:lnTo>
              <a:lnTo>
                <a:pt x="0" y="703520"/>
              </a:lnTo>
            </a:path>
          </a:pathLst>
        </a:custGeom>
        <a:noFill/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2846203" y="891"/>
          <a:ext cx="3350097" cy="10177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Транспорт</a:t>
          </a:r>
          <a:endParaRPr lang="ru-RU" sz="4000" kern="1200" dirty="0"/>
        </a:p>
      </dsp:txBody>
      <dsp:txXfrm>
        <a:off x="2846203" y="891"/>
        <a:ext cx="3350097" cy="1017776"/>
      </dsp:txXfrm>
    </dsp:sp>
    <dsp:sp modelId="{B01E303F-E262-4842-8E0A-D77ABC3AD859}">
      <dsp:nvSpPr>
        <dsp:cNvPr id="0" name=""/>
        <dsp:cNvSpPr/>
      </dsp:nvSpPr>
      <dsp:spPr>
        <a:xfrm>
          <a:off x="819394" y="1722188"/>
          <a:ext cx="3350097" cy="1017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личный</a:t>
          </a:r>
          <a:endParaRPr lang="ru-RU" sz="4000" kern="1200" dirty="0"/>
        </a:p>
      </dsp:txBody>
      <dsp:txXfrm>
        <a:off x="819394" y="1722188"/>
        <a:ext cx="3350097" cy="1017776"/>
      </dsp:txXfrm>
    </dsp:sp>
    <dsp:sp modelId="{F7BA9830-A5E8-40C6-8095-D7163D2E5070}">
      <dsp:nvSpPr>
        <dsp:cNvPr id="0" name=""/>
        <dsp:cNvSpPr/>
      </dsp:nvSpPr>
      <dsp:spPr>
        <a:xfrm>
          <a:off x="4873012" y="1722188"/>
          <a:ext cx="3350097" cy="1017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общественный</a:t>
          </a:r>
          <a:endParaRPr lang="ru-RU" sz="4000" kern="1200" dirty="0"/>
        </a:p>
      </dsp:txBody>
      <dsp:txXfrm>
        <a:off x="4873012" y="1722188"/>
        <a:ext cx="3350097" cy="1017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B5AF-D0FC-4041-B920-77DB852CF710}">
      <dsp:nvSpPr>
        <dsp:cNvPr id="0" name=""/>
        <dsp:cNvSpPr/>
      </dsp:nvSpPr>
      <dsp:spPr>
        <a:xfrm>
          <a:off x="5393724" y="2031932"/>
          <a:ext cx="3537645" cy="64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21"/>
              </a:lnTo>
              <a:lnTo>
                <a:pt x="3537645" y="321121"/>
              </a:lnTo>
              <a:lnTo>
                <a:pt x="3537645" y="642258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5230647" y="2031932"/>
          <a:ext cx="163076" cy="642274"/>
        </a:xfrm>
        <a:custGeom>
          <a:avLst/>
          <a:gdLst/>
          <a:ahLst/>
          <a:cxnLst/>
          <a:rect l="0" t="0" r="0" b="0"/>
          <a:pathLst>
            <a:path>
              <a:moveTo>
                <a:pt x="163076" y="0"/>
              </a:moveTo>
              <a:lnTo>
                <a:pt x="163076" y="321137"/>
              </a:lnTo>
              <a:lnTo>
                <a:pt x="0" y="321137"/>
              </a:lnTo>
              <a:lnTo>
                <a:pt x="0" y="642274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1693002" y="2031932"/>
          <a:ext cx="3700721" cy="642274"/>
        </a:xfrm>
        <a:custGeom>
          <a:avLst/>
          <a:gdLst/>
          <a:ahLst/>
          <a:cxnLst/>
          <a:rect l="0" t="0" r="0" b="0"/>
          <a:pathLst>
            <a:path>
              <a:moveTo>
                <a:pt x="3700721" y="0"/>
              </a:moveTo>
              <a:lnTo>
                <a:pt x="3700721" y="321137"/>
              </a:lnTo>
              <a:lnTo>
                <a:pt x="0" y="321137"/>
              </a:lnTo>
              <a:lnTo>
                <a:pt x="0" y="642274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3864500" y="1046669"/>
          <a:ext cx="3058447" cy="98526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Транспорт</a:t>
          </a:r>
          <a:endParaRPr lang="ru-RU" sz="3900" kern="1200" dirty="0"/>
        </a:p>
      </dsp:txBody>
      <dsp:txXfrm>
        <a:off x="3864500" y="1046669"/>
        <a:ext cx="3058447" cy="985263"/>
      </dsp:txXfrm>
    </dsp:sp>
    <dsp:sp modelId="{B01E303F-E262-4842-8E0A-D77ABC3AD859}">
      <dsp:nvSpPr>
        <dsp:cNvPr id="0" name=""/>
        <dsp:cNvSpPr/>
      </dsp:nvSpPr>
      <dsp:spPr>
        <a:xfrm>
          <a:off x="163778" y="2674206"/>
          <a:ext cx="3058447" cy="985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пассажирский</a:t>
          </a:r>
          <a:endParaRPr lang="ru-RU" sz="3900" kern="1200" dirty="0"/>
        </a:p>
      </dsp:txBody>
      <dsp:txXfrm>
        <a:off x="163778" y="2674206"/>
        <a:ext cx="3058447" cy="985263"/>
      </dsp:txXfrm>
    </dsp:sp>
    <dsp:sp modelId="{F7BA9830-A5E8-40C6-8095-D7163D2E5070}">
      <dsp:nvSpPr>
        <dsp:cNvPr id="0" name=""/>
        <dsp:cNvSpPr/>
      </dsp:nvSpPr>
      <dsp:spPr>
        <a:xfrm>
          <a:off x="3701424" y="2674206"/>
          <a:ext cx="3058447" cy="985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грузовой</a:t>
          </a:r>
          <a:endParaRPr lang="ru-RU" sz="3900" kern="1200" dirty="0"/>
        </a:p>
      </dsp:txBody>
      <dsp:txXfrm>
        <a:off x="3701424" y="2674206"/>
        <a:ext cx="3058447" cy="985263"/>
      </dsp:txXfrm>
    </dsp:sp>
    <dsp:sp modelId="{9B828D56-6FEE-4747-92CE-73A70E65DD7B}">
      <dsp:nvSpPr>
        <dsp:cNvPr id="0" name=""/>
        <dsp:cNvSpPr/>
      </dsp:nvSpPr>
      <dsp:spPr>
        <a:xfrm>
          <a:off x="7402145" y="2674191"/>
          <a:ext cx="3058447" cy="985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специальный</a:t>
          </a:r>
          <a:endParaRPr lang="ru-RU" sz="3900" kern="1200" dirty="0"/>
        </a:p>
      </dsp:txBody>
      <dsp:txXfrm>
        <a:off x="7402145" y="2674191"/>
        <a:ext cx="3058447" cy="985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BD5-7329-47E8-A4E4-7002AD91EC85}">
      <dsp:nvSpPr>
        <dsp:cNvPr id="0" name=""/>
        <dsp:cNvSpPr/>
      </dsp:nvSpPr>
      <dsp:spPr>
        <a:xfrm>
          <a:off x="387269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3033119" y="175469"/>
              </a:lnTo>
              <a:lnTo>
                <a:pt x="303311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B5AF-D0FC-4041-B920-77DB852CF710}">
      <dsp:nvSpPr>
        <dsp:cNvPr id="0" name=""/>
        <dsp:cNvSpPr/>
      </dsp:nvSpPr>
      <dsp:spPr>
        <a:xfrm>
          <a:off x="387269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1011039" y="175469"/>
              </a:lnTo>
              <a:lnTo>
                <a:pt x="101103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286165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1011039" y="0"/>
              </a:moveTo>
              <a:lnTo>
                <a:pt x="101103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83957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3033119" y="0"/>
              </a:moveTo>
              <a:lnTo>
                <a:pt x="303311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3037125" y="373037"/>
          <a:ext cx="1671140" cy="835570"/>
        </a:xfrm>
        <a:prstGeom prst="rect">
          <a:avLst/>
        </a:prstGeom>
        <a:solidFill>
          <a:srgbClr val="AFDC7E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Транспорт</a:t>
          </a:r>
          <a:endParaRPr lang="ru-RU" sz="2600" kern="1200" dirty="0"/>
        </a:p>
      </dsp:txBody>
      <dsp:txXfrm>
        <a:off x="3037125" y="373037"/>
        <a:ext cx="1671140" cy="835570"/>
      </dsp:txXfrm>
    </dsp:sp>
    <dsp:sp modelId="{B01E303F-E262-4842-8E0A-D77ABC3AD859}">
      <dsp:nvSpPr>
        <dsp:cNvPr id="0" name=""/>
        <dsp:cNvSpPr/>
      </dsp:nvSpPr>
      <dsp:spPr>
        <a:xfrm>
          <a:off x="400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наземный</a:t>
          </a:r>
          <a:endParaRPr lang="ru-RU" sz="2600" kern="1200" dirty="0"/>
        </a:p>
      </dsp:txBody>
      <dsp:txXfrm>
        <a:off x="4006" y="1559546"/>
        <a:ext cx="1671140" cy="835570"/>
      </dsp:txXfrm>
    </dsp:sp>
    <dsp:sp modelId="{F7BA9830-A5E8-40C6-8095-D7163D2E5070}">
      <dsp:nvSpPr>
        <dsp:cNvPr id="0" name=""/>
        <dsp:cNvSpPr/>
      </dsp:nvSpPr>
      <dsp:spPr>
        <a:xfrm>
          <a:off x="202608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водный</a:t>
          </a:r>
          <a:endParaRPr lang="ru-RU" sz="2600" kern="1200" dirty="0"/>
        </a:p>
      </dsp:txBody>
      <dsp:txXfrm>
        <a:off x="2026086" y="1559546"/>
        <a:ext cx="1671140" cy="835570"/>
      </dsp:txXfrm>
    </dsp:sp>
    <dsp:sp modelId="{9B828D56-6FEE-4747-92CE-73A70E65DD7B}">
      <dsp:nvSpPr>
        <dsp:cNvPr id="0" name=""/>
        <dsp:cNvSpPr/>
      </dsp:nvSpPr>
      <dsp:spPr>
        <a:xfrm>
          <a:off x="404816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воздушный</a:t>
          </a:r>
          <a:endParaRPr lang="ru-RU" sz="2600" kern="1200" dirty="0"/>
        </a:p>
      </dsp:txBody>
      <dsp:txXfrm>
        <a:off x="4048165" y="1559546"/>
        <a:ext cx="1671140" cy="835570"/>
      </dsp:txXfrm>
    </dsp:sp>
    <dsp:sp modelId="{16B58122-D9DF-4514-998E-29F221EEC4F5}">
      <dsp:nvSpPr>
        <dsp:cNvPr id="0" name=""/>
        <dsp:cNvSpPr/>
      </dsp:nvSpPr>
      <dsp:spPr>
        <a:xfrm>
          <a:off x="607024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подземный</a:t>
          </a:r>
          <a:endParaRPr lang="ru-RU" sz="2600" kern="1200" dirty="0"/>
        </a:p>
      </dsp:txBody>
      <dsp:txXfrm>
        <a:off x="6070245" y="1559546"/>
        <a:ext cx="1671140" cy="835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B5AF-D0FC-4041-B920-77DB852CF710}">
      <dsp:nvSpPr>
        <dsp:cNvPr id="0" name=""/>
        <dsp:cNvSpPr/>
      </dsp:nvSpPr>
      <dsp:spPr>
        <a:xfrm>
          <a:off x="3451615" y="954285"/>
          <a:ext cx="2263851" cy="411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95"/>
              </a:lnTo>
              <a:lnTo>
                <a:pt x="2263851" y="205495"/>
              </a:lnTo>
              <a:lnTo>
                <a:pt x="2263851" y="41100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3347257" y="954285"/>
          <a:ext cx="104357" cy="411011"/>
        </a:xfrm>
        <a:custGeom>
          <a:avLst/>
          <a:gdLst/>
          <a:ahLst/>
          <a:cxnLst/>
          <a:rect l="0" t="0" r="0" b="0"/>
          <a:pathLst>
            <a:path>
              <a:moveTo>
                <a:pt x="104357" y="0"/>
              </a:moveTo>
              <a:lnTo>
                <a:pt x="104357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1083406" y="954285"/>
          <a:ext cx="2368209" cy="411011"/>
        </a:xfrm>
        <a:custGeom>
          <a:avLst/>
          <a:gdLst/>
          <a:ahLst/>
          <a:cxnLst/>
          <a:rect l="0" t="0" r="0" b="0"/>
          <a:pathLst>
            <a:path>
              <a:moveTo>
                <a:pt x="2368209" y="0"/>
              </a:moveTo>
              <a:lnTo>
                <a:pt x="2368209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2473016" y="323784"/>
          <a:ext cx="1957197" cy="6305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Транспорт</a:t>
          </a:r>
          <a:endParaRPr lang="ru-RU" sz="2500" kern="1200" dirty="0"/>
        </a:p>
      </dsp:txBody>
      <dsp:txXfrm>
        <a:off x="2473016" y="323784"/>
        <a:ext cx="1957197" cy="630501"/>
      </dsp:txXfrm>
    </dsp:sp>
    <dsp:sp modelId="{B01E303F-E262-4842-8E0A-D77ABC3AD859}">
      <dsp:nvSpPr>
        <dsp:cNvPr id="0" name=""/>
        <dsp:cNvSpPr/>
      </dsp:nvSpPr>
      <dsp:spPr>
        <a:xfrm>
          <a:off x="104807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пассажирский</a:t>
          </a:r>
          <a:endParaRPr lang="ru-RU" sz="2500" kern="1200" dirty="0"/>
        </a:p>
      </dsp:txBody>
      <dsp:txXfrm>
        <a:off x="104807" y="1365297"/>
        <a:ext cx="1957197" cy="630501"/>
      </dsp:txXfrm>
    </dsp:sp>
    <dsp:sp modelId="{F7BA9830-A5E8-40C6-8095-D7163D2E5070}">
      <dsp:nvSpPr>
        <dsp:cNvPr id="0" name=""/>
        <dsp:cNvSpPr/>
      </dsp:nvSpPr>
      <dsp:spPr>
        <a:xfrm>
          <a:off x="2368658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грузовой</a:t>
          </a:r>
          <a:endParaRPr lang="ru-RU" sz="2500" kern="1200" dirty="0"/>
        </a:p>
      </dsp:txBody>
      <dsp:txXfrm>
        <a:off x="2368658" y="1365297"/>
        <a:ext cx="1957197" cy="630501"/>
      </dsp:txXfrm>
    </dsp:sp>
    <dsp:sp modelId="{9B828D56-6FEE-4747-92CE-73A70E65DD7B}">
      <dsp:nvSpPr>
        <dsp:cNvPr id="0" name=""/>
        <dsp:cNvSpPr/>
      </dsp:nvSpPr>
      <dsp:spPr>
        <a:xfrm>
          <a:off x="4736867" y="136528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специальный</a:t>
          </a:r>
          <a:endParaRPr lang="ru-RU" sz="2500" kern="1200" dirty="0"/>
        </a:p>
      </dsp:txBody>
      <dsp:txXfrm>
        <a:off x="4736867" y="1365287"/>
        <a:ext cx="1957197" cy="630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BD5-7329-47E8-A4E4-7002AD91EC85}">
      <dsp:nvSpPr>
        <dsp:cNvPr id="0" name=""/>
        <dsp:cNvSpPr/>
      </dsp:nvSpPr>
      <dsp:spPr>
        <a:xfrm>
          <a:off x="387269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3033119" y="175469"/>
              </a:lnTo>
              <a:lnTo>
                <a:pt x="303311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B5AF-D0FC-4041-B920-77DB852CF710}">
      <dsp:nvSpPr>
        <dsp:cNvPr id="0" name=""/>
        <dsp:cNvSpPr/>
      </dsp:nvSpPr>
      <dsp:spPr>
        <a:xfrm>
          <a:off x="387269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1011039" y="175469"/>
              </a:lnTo>
              <a:lnTo>
                <a:pt x="101103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286165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1011039" y="0"/>
              </a:moveTo>
              <a:lnTo>
                <a:pt x="101103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83957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3033119" y="0"/>
              </a:moveTo>
              <a:lnTo>
                <a:pt x="303311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3037125" y="373037"/>
          <a:ext cx="1671140" cy="835570"/>
        </a:xfrm>
        <a:prstGeom prst="rect">
          <a:avLst/>
        </a:prstGeom>
        <a:solidFill>
          <a:srgbClr val="AFDC7E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Транспорт</a:t>
          </a:r>
          <a:endParaRPr lang="ru-RU" sz="2600" kern="1200" dirty="0"/>
        </a:p>
      </dsp:txBody>
      <dsp:txXfrm>
        <a:off x="3037125" y="373037"/>
        <a:ext cx="1671140" cy="835570"/>
      </dsp:txXfrm>
    </dsp:sp>
    <dsp:sp modelId="{B01E303F-E262-4842-8E0A-D77ABC3AD859}">
      <dsp:nvSpPr>
        <dsp:cNvPr id="0" name=""/>
        <dsp:cNvSpPr/>
      </dsp:nvSpPr>
      <dsp:spPr>
        <a:xfrm>
          <a:off x="400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наземный</a:t>
          </a:r>
          <a:endParaRPr lang="ru-RU" sz="2600" kern="1200" dirty="0"/>
        </a:p>
      </dsp:txBody>
      <dsp:txXfrm>
        <a:off x="4006" y="1559546"/>
        <a:ext cx="1671140" cy="835570"/>
      </dsp:txXfrm>
    </dsp:sp>
    <dsp:sp modelId="{F7BA9830-A5E8-40C6-8095-D7163D2E5070}">
      <dsp:nvSpPr>
        <dsp:cNvPr id="0" name=""/>
        <dsp:cNvSpPr/>
      </dsp:nvSpPr>
      <dsp:spPr>
        <a:xfrm>
          <a:off x="202608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водный</a:t>
          </a:r>
          <a:endParaRPr lang="ru-RU" sz="2600" kern="1200" dirty="0"/>
        </a:p>
      </dsp:txBody>
      <dsp:txXfrm>
        <a:off x="2026086" y="1559546"/>
        <a:ext cx="1671140" cy="835570"/>
      </dsp:txXfrm>
    </dsp:sp>
    <dsp:sp modelId="{9B828D56-6FEE-4747-92CE-73A70E65DD7B}">
      <dsp:nvSpPr>
        <dsp:cNvPr id="0" name=""/>
        <dsp:cNvSpPr/>
      </dsp:nvSpPr>
      <dsp:spPr>
        <a:xfrm>
          <a:off x="404816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воздушный</a:t>
          </a:r>
          <a:endParaRPr lang="ru-RU" sz="2600" kern="1200" dirty="0"/>
        </a:p>
      </dsp:txBody>
      <dsp:txXfrm>
        <a:off x="4048165" y="1559546"/>
        <a:ext cx="1671140" cy="835570"/>
      </dsp:txXfrm>
    </dsp:sp>
    <dsp:sp modelId="{16B58122-D9DF-4514-998E-29F221EEC4F5}">
      <dsp:nvSpPr>
        <dsp:cNvPr id="0" name=""/>
        <dsp:cNvSpPr/>
      </dsp:nvSpPr>
      <dsp:spPr>
        <a:xfrm>
          <a:off x="607024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подземный</a:t>
          </a:r>
          <a:endParaRPr lang="ru-RU" sz="2600" kern="1200" dirty="0"/>
        </a:p>
      </dsp:txBody>
      <dsp:txXfrm>
        <a:off x="6070245" y="1559546"/>
        <a:ext cx="1671140" cy="835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B5AF-D0FC-4041-B920-77DB852CF710}">
      <dsp:nvSpPr>
        <dsp:cNvPr id="0" name=""/>
        <dsp:cNvSpPr/>
      </dsp:nvSpPr>
      <dsp:spPr>
        <a:xfrm>
          <a:off x="3451615" y="954285"/>
          <a:ext cx="2263851" cy="411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95"/>
              </a:lnTo>
              <a:lnTo>
                <a:pt x="2263851" y="205495"/>
              </a:lnTo>
              <a:lnTo>
                <a:pt x="2263851" y="41100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3347257" y="954285"/>
          <a:ext cx="104357" cy="411011"/>
        </a:xfrm>
        <a:custGeom>
          <a:avLst/>
          <a:gdLst/>
          <a:ahLst/>
          <a:cxnLst/>
          <a:rect l="0" t="0" r="0" b="0"/>
          <a:pathLst>
            <a:path>
              <a:moveTo>
                <a:pt x="104357" y="0"/>
              </a:moveTo>
              <a:lnTo>
                <a:pt x="104357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1083406" y="954285"/>
          <a:ext cx="2368209" cy="411011"/>
        </a:xfrm>
        <a:custGeom>
          <a:avLst/>
          <a:gdLst/>
          <a:ahLst/>
          <a:cxnLst/>
          <a:rect l="0" t="0" r="0" b="0"/>
          <a:pathLst>
            <a:path>
              <a:moveTo>
                <a:pt x="2368209" y="0"/>
              </a:moveTo>
              <a:lnTo>
                <a:pt x="2368209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2473016" y="323784"/>
          <a:ext cx="1957197" cy="6305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Транспорт</a:t>
          </a:r>
          <a:endParaRPr lang="ru-RU" sz="2500" kern="1200" dirty="0"/>
        </a:p>
      </dsp:txBody>
      <dsp:txXfrm>
        <a:off x="2473016" y="323784"/>
        <a:ext cx="1957197" cy="630501"/>
      </dsp:txXfrm>
    </dsp:sp>
    <dsp:sp modelId="{B01E303F-E262-4842-8E0A-D77ABC3AD859}">
      <dsp:nvSpPr>
        <dsp:cNvPr id="0" name=""/>
        <dsp:cNvSpPr/>
      </dsp:nvSpPr>
      <dsp:spPr>
        <a:xfrm>
          <a:off x="104807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пассажирский</a:t>
          </a:r>
          <a:endParaRPr lang="ru-RU" sz="2500" kern="1200" dirty="0"/>
        </a:p>
      </dsp:txBody>
      <dsp:txXfrm>
        <a:off x="104807" y="1365297"/>
        <a:ext cx="1957197" cy="630501"/>
      </dsp:txXfrm>
    </dsp:sp>
    <dsp:sp modelId="{F7BA9830-A5E8-40C6-8095-D7163D2E5070}">
      <dsp:nvSpPr>
        <dsp:cNvPr id="0" name=""/>
        <dsp:cNvSpPr/>
      </dsp:nvSpPr>
      <dsp:spPr>
        <a:xfrm>
          <a:off x="2368658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грузовой</a:t>
          </a:r>
          <a:endParaRPr lang="ru-RU" sz="2500" kern="1200" dirty="0"/>
        </a:p>
      </dsp:txBody>
      <dsp:txXfrm>
        <a:off x="2368658" y="1365297"/>
        <a:ext cx="1957197" cy="630501"/>
      </dsp:txXfrm>
    </dsp:sp>
    <dsp:sp modelId="{9B828D56-6FEE-4747-92CE-73A70E65DD7B}">
      <dsp:nvSpPr>
        <dsp:cNvPr id="0" name=""/>
        <dsp:cNvSpPr/>
      </dsp:nvSpPr>
      <dsp:spPr>
        <a:xfrm>
          <a:off x="4736867" y="136528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специальный</a:t>
          </a:r>
          <a:endParaRPr lang="ru-RU" sz="2500" kern="1200" dirty="0"/>
        </a:p>
      </dsp:txBody>
      <dsp:txXfrm>
        <a:off x="4736867" y="1365287"/>
        <a:ext cx="1957197" cy="6305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BD5-7329-47E8-A4E4-7002AD91EC85}">
      <dsp:nvSpPr>
        <dsp:cNvPr id="0" name=""/>
        <dsp:cNvSpPr/>
      </dsp:nvSpPr>
      <dsp:spPr>
        <a:xfrm>
          <a:off x="387269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3033119" y="175469"/>
              </a:lnTo>
              <a:lnTo>
                <a:pt x="303311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B5AF-D0FC-4041-B920-77DB852CF710}">
      <dsp:nvSpPr>
        <dsp:cNvPr id="0" name=""/>
        <dsp:cNvSpPr/>
      </dsp:nvSpPr>
      <dsp:spPr>
        <a:xfrm>
          <a:off x="387269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9"/>
              </a:lnTo>
              <a:lnTo>
                <a:pt x="1011039" y="175469"/>
              </a:lnTo>
              <a:lnTo>
                <a:pt x="1011039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2861656" y="1208607"/>
          <a:ext cx="1011039" cy="350939"/>
        </a:xfrm>
        <a:custGeom>
          <a:avLst/>
          <a:gdLst/>
          <a:ahLst/>
          <a:cxnLst/>
          <a:rect l="0" t="0" r="0" b="0"/>
          <a:pathLst>
            <a:path>
              <a:moveTo>
                <a:pt x="1011039" y="0"/>
              </a:moveTo>
              <a:lnTo>
                <a:pt x="101103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839576" y="1208607"/>
          <a:ext cx="3033119" cy="350939"/>
        </a:xfrm>
        <a:custGeom>
          <a:avLst/>
          <a:gdLst/>
          <a:ahLst/>
          <a:cxnLst/>
          <a:rect l="0" t="0" r="0" b="0"/>
          <a:pathLst>
            <a:path>
              <a:moveTo>
                <a:pt x="3033119" y="0"/>
              </a:moveTo>
              <a:lnTo>
                <a:pt x="3033119" y="175469"/>
              </a:lnTo>
              <a:lnTo>
                <a:pt x="0" y="175469"/>
              </a:lnTo>
              <a:lnTo>
                <a:pt x="0" y="350939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3037125" y="373037"/>
          <a:ext cx="1671140" cy="835570"/>
        </a:xfrm>
        <a:prstGeom prst="rect">
          <a:avLst/>
        </a:prstGeom>
        <a:solidFill>
          <a:srgbClr val="AFDC7E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Транспорт</a:t>
          </a:r>
          <a:endParaRPr lang="ru-RU" sz="2600" kern="1200" dirty="0"/>
        </a:p>
      </dsp:txBody>
      <dsp:txXfrm>
        <a:off x="3037125" y="373037"/>
        <a:ext cx="1671140" cy="835570"/>
      </dsp:txXfrm>
    </dsp:sp>
    <dsp:sp modelId="{B01E303F-E262-4842-8E0A-D77ABC3AD859}">
      <dsp:nvSpPr>
        <dsp:cNvPr id="0" name=""/>
        <dsp:cNvSpPr/>
      </dsp:nvSpPr>
      <dsp:spPr>
        <a:xfrm>
          <a:off x="400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наземный</a:t>
          </a:r>
          <a:endParaRPr lang="ru-RU" sz="2600" kern="1200" dirty="0"/>
        </a:p>
      </dsp:txBody>
      <dsp:txXfrm>
        <a:off x="4006" y="1559546"/>
        <a:ext cx="1671140" cy="835570"/>
      </dsp:txXfrm>
    </dsp:sp>
    <dsp:sp modelId="{F7BA9830-A5E8-40C6-8095-D7163D2E5070}">
      <dsp:nvSpPr>
        <dsp:cNvPr id="0" name=""/>
        <dsp:cNvSpPr/>
      </dsp:nvSpPr>
      <dsp:spPr>
        <a:xfrm>
          <a:off x="2026086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водный</a:t>
          </a:r>
          <a:endParaRPr lang="ru-RU" sz="2600" kern="1200" dirty="0"/>
        </a:p>
      </dsp:txBody>
      <dsp:txXfrm>
        <a:off x="2026086" y="1559546"/>
        <a:ext cx="1671140" cy="835570"/>
      </dsp:txXfrm>
    </dsp:sp>
    <dsp:sp modelId="{9B828D56-6FEE-4747-92CE-73A70E65DD7B}">
      <dsp:nvSpPr>
        <dsp:cNvPr id="0" name=""/>
        <dsp:cNvSpPr/>
      </dsp:nvSpPr>
      <dsp:spPr>
        <a:xfrm>
          <a:off x="404816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воздушный</a:t>
          </a:r>
          <a:endParaRPr lang="ru-RU" sz="2600" kern="1200" dirty="0"/>
        </a:p>
      </dsp:txBody>
      <dsp:txXfrm>
        <a:off x="4048165" y="1559546"/>
        <a:ext cx="1671140" cy="835570"/>
      </dsp:txXfrm>
    </dsp:sp>
    <dsp:sp modelId="{16B58122-D9DF-4514-998E-29F221EEC4F5}">
      <dsp:nvSpPr>
        <dsp:cNvPr id="0" name=""/>
        <dsp:cNvSpPr/>
      </dsp:nvSpPr>
      <dsp:spPr>
        <a:xfrm>
          <a:off x="6070245" y="1559546"/>
          <a:ext cx="1671140" cy="835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подземный</a:t>
          </a:r>
          <a:endParaRPr lang="ru-RU" sz="2600" kern="1200" dirty="0"/>
        </a:p>
      </dsp:txBody>
      <dsp:txXfrm>
        <a:off x="6070245" y="1559546"/>
        <a:ext cx="1671140" cy="8355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B5AF-D0FC-4041-B920-77DB852CF710}">
      <dsp:nvSpPr>
        <dsp:cNvPr id="0" name=""/>
        <dsp:cNvSpPr/>
      </dsp:nvSpPr>
      <dsp:spPr>
        <a:xfrm>
          <a:off x="3451615" y="954285"/>
          <a:ext cx="2263851" cy="411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95"/>
              </a:lnTo>
              <a:lnTo>
                <a:pt x="2263851" y="205495"/>
              </a:lnTo>
              <a:lnTo>
                <a:pt x="2263851" y="41100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0691-EB27-400F-8493-8972F0320414}">
      <dsp:nvSpPr>
        <dsp:cNvPr id="0" name=""/>
        <dsp:cNvSpPr/>
      </dsp:nvSpPr>
      <dsp:spPr>
        <a:xfrm>
          <a:off x="3347257" y="954285"/>
          <a:ext cx="104357" cy="411011"/>
        </a:xfrm>
        <a:custGeom>
          <a:avLst/>
          <a:gdLst/>
          <a:ahLst/>
          <a:cxnLst/>
          <a:rect l="0" t="0" r="0" b="0"/>
          <a:pathLst>
            <a:path>
              <a:moveTo>
                <a:pt x="104357" y="0"/>
              </a:moveTo>
              <a:lnTo>
                <a:pt x="104357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9263-F830-444C-B538-BD6587796742}">
      <dsp:nvSpPr>
        <dsp:cNvPr id="0" name=""/>
        <dsp:cNvSpPr/>
      </dsp:nvSpPr>
      <dsp:spPr>
        <a:xfrm>
          <a:off x="1083406" y="954285"/>
          <a:ext cx="2368209" cy="411011"/>
        </a:xfrm>
        <a:custGeom>
          <a:avLst/>
          <a:gdLst/>
          <a:ahLst/>
          <a:cxnLst/>
          <a:rect l="0" t="0" r="0" b="0"/>
          <a:pathLst>
            <a:path>
              <a:moveTo>
                <a:pt x="2368209" y="0"/>
              </a:moveTo>
              <a:lnTo>
                <a:pt x="2368209" y="205505"/>
              </a:lnTo>
              <a:lnTo>
                <a:pt x="0" y="205505"/>
              </a:lnTo>
              <a:lnTo>
                <a:pt x="0" y="411011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12AEF-2E88-4A5D-B78E-F25ACD108DAC}">
      <dsp:nvSpPr>
        <dsp:cNvPr id="0" name=""/>
        <dsp:cNvSpPr/>
      </dsp:nvSpPr>
      <dsp:spPr>
        <a:xfrm>
          <a:off x="2473016" y="323784"/>
          <a:ext cx="1957197" cy="6305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Транспорт</a:t>
          </a:r>
          <a:endParaRPr lang="ru-RU" sz="2500" kern="1200" dirty="0"/>
        </a:p>
      </dsp:txBody>
      <dsp:txXfrm>
        <a:off x="2473016" y="323784"/>
        <a:ext cx="1957197" cy="630501"/>
      </dsp:txXfrm>
    </dsp:sp>
    <dsp:sp modelId="{B01E303F-E262-4842-8E0A-D77ABC3AD859}">
      <dsp:nvSpPr>
        <dsp:cNvPr id="0" name=""/>
        <dsp:cNvSpPr/>
      </dsp:nvSpPr>
      <dsp:spPr>
        <a:xfrm>
          <a:off x="104807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пассажирский</a:t>
          </a:r>
          <a:endParaRPr lang="ru-RU" sz="2500" kern="1200" dirty="0"/>
        </a:p>
      </dsp:txBody>
      <dsp:txXfrm>
        <a:off x="104807" y="1365297"/>
        <a:ext cx="1957197" cy="630501"/>
      </dsp:txXfrm>
    </dsp:sp>
    <dsp:sp modelId="{F7BA9830-A5E8-40C6-8095-D7163D2E5070}">
      <dsp:nvSpPr>
        <dsp:cNvPr id="0" name=""/>
        <dsp:cNvSpPr/>
      </dsp:nvSpPr>
      <dsp:spPr>
        <a:xfrm>
          <a:off x="2368658" y="136529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грузовой</a:t>
          </a:r>
          <a:endParaRPr lang="ru-RU" sz="2500" kern="1200" dirty="0"/>
        </a:p>
      </dsp:txBody>
      <dsp:txXfrm>
        <a:off x="2368658" y="1365297"/>
        <a:ext cx="1957197" cy="630501"/>
      </dsp:txXfrm>
    </dsp:sp>
    <dsp:sp modelId="{9B828D56-6FEE-4747-92CE-73A70E65DD7B}">
      <dsp:nvSpPr>
        <dsp:cNvPr id="0" name=""/>
        <dsp:cNvSpPr/>
      </dsp:nvSpPr>
      <dsp:spPr>
        <a:xfrm>
          <a:off x="4736867" y="1365287"/>
          <a:ext cx="1957197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специальный</a:t>
          </a:r>
          <a:endParaRPr lang="ru-RU" sz="2500" kern="1200" dirty="0"/>
        </a:p>
      </dsp:txBody>
      <dsp:txXfrm>
        <a:off x="4736867" y="1365287"/>
        <a:ext cx="1957197" cy="63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8529-6276-4CE4-B6CD-CF111EE5BCDA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1930-E3BF-4C37-9B8E-4D1D58C1C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6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3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1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8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3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4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9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2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3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4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7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841F-CBD2-4C85-929C-0DD8E9C18225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51" t="20378" r="8263" b="10607"/>
          <a:stretch/>
        </p:blipFill>
        <p:spPr>
          <a:xfrm>
            <a:off x="0" y="0"/>
            <a:ext cx="1226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3682" y="2136690"/>
            <a:ext cx="2767357" cy="36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974006" y="179591"/>
            <a:ext cx="5063319" cy="1526379"/>
          </a:xfrm>
          <a:prstGeom prst="wedgeRoundRectCallout">
            <a:avLst>
              <a:gd name="adj1" fmla="val 19135"/>
              <a:gd name="adj2" fmla="val 100911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Прочитаем про специальный транспорт на стр. 117 учебника.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s://mmedia.ozone.ru/multimedia/audio_cd_covers/10155171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8" b="7249"/>
          <a:stretch/>
        </p:blipFill>
        <p:spPr bwMode="auto">
          <a:xfrm>
            <a:off x="532262" y="0"/>
            <a:ext cx="5974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64976" y="1077349"/>
            <a:ext cx="1597019" cy="23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003" y="92295"/>
            <a:ext cx="7122209" cy="731954"/>
          </a:xfrm>
          <a:prstGeom prst="wedgeRoundRectCallout">
            <a:avLst>
              <a:gd name="adj1" fmla="val -33056"/>
              <a:gd name="adj2" fmla="val 9907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Эти номера нужно знать каждому!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holiday-top.ru/gallery/nomera-telefonov-ekstrennyh-slujb-v-kartinkah-dlya-detey-51441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72" y="974373"/>
            <a:ext cx="8139314" cy="571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задание </a:t>
            </a:r>
            <a:r>
              <a:rPr lang="ru-RU" sz="3200" dirty="0" smtClean="0">
                <a:solidFill>
                  <a:schemeClr val="tx1"/>
                </a:solidFill>
              </a:rPr>
              <a:t>№3 </a:t>
            </a:r>
            <a:r>
              <a:rPr lang="ru-RU" sz="3200" dirty="0" smtClean="0">
                <a:solidFill>
                  <a:schemeClr val="tx1"/>
                </a:solidFill>
              </a:rPr>
              <a:t>на стр. </a:t>
            </a:r>
            <a:r>
              <a:rPr lang="ru-RU" sz="3200" dirty="0" smtClean="0">
                <a:solidFill>
                  <a:schemeClr val="tx1"/>
                </a:solidFill>
              </a:rPr>
              <a:t>76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168" t="32229" r="22693" b="28965"/>
          <a:stretch/>
        </p:blipFill>
        <p:spPr>
          <a:xfrm>
            <a:off x="1478628" y="1241945"/>
            <a:ext cx="10026435" cy="43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64976" y="927224"/>
            <a:ext cx="1597019" cy="23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003" y="92295"/>
            <a:ext cx="8882770" cy="731954"/>
          </a:xfrm>
          <a:prstGeom prst="wedgeRoundRectCallout">
            <a:avLst>
              <a:gd name="adj1" fmla="val -35822"/>
              <a:gd name="adj2" fmla="val 11399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Что нужно сообщать по телефону о пожаре?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2.bp.blogspot.com/-637Hr4yi21A/Ufu_GmWUX-I/AAAAAAAAEx4/V3LSGWqtYjk/s1600/gif_fire3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90" y="994812"/>
            <a:ext cx="4624669" cy="55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64976" y="927224"/>
            <a:ext cx="1597019" cy="23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002" y="92295"/>
            <a:ext cx="9578807" cy="731954"/>
          </a:xfrm>
          <a:prstGeom prst="wedgeRoundRectCallout">
            <a:avLst>
              <a:gd name="adj1" fmla="val -35822"/>
              <a:gd name="adj2" fmla="val 11399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Что нужно сообщить при вызове скорой помощи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6" name="Picture 6" descr="https://s3-eu-west-1.amazonaws.com/elitsy/media/src/a4/65/a465a5226f254504afdb72e023cbdc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24" y="1356955"/>
            <a:ext cx="7705535" cy="4815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задание </a:t>
            </a:r>
            <a:r>
              <a:rPr lang="ru-RU" sz="3200" dirty="0" smtClean="0">
                <a:solidFill>
                  <a:schemeClr val="tx1"/>
                </a:solidFill>
              </a:rPr>
              <a:t>№1 </a:t>
            </a:r>
            <a:r>
              <a:rPr lang="ru-RU" sz="3200" dirty="0" smtClean="0">
                <a:solidFill>
                  <a:schemeClr val="tx1"/>
                </a:solidFill>
              </a:rPr>
              <a:t>на стр. </a:t>
            </a:r>
            <a:r>
              <a:rPr lang="ru-RU" sz="3200" dirty="0" smtClean="0">
                <a:solidFill>
                  <a:schemeClr val="tx1"/>
                </a:solidFill>
              </a:rPr>
              <a:t>73-75 </a:t>
            </a:r>
            <a:r>
              <a:rPr lang="ru-RU" sz="3200" dirty="0" smtClean="0">
                <a:solidFill>
                  <a:schemeClr val="tx1"/>
                </a:solidFill>
              </a:rPr>
              <a:t>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665" t="16744" r="33811" b="8442"/>
          <a:stretch/>
        </p:blipFill>
        <p:spPr>
          <a:xfrm>
            <a:off x="2150099" y="1119116"/>
            <a:ext cx="4164626" cy="5738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2413" t="24767" r="37378" b="27658"/>
          <a:stretch/>
        </p:blipFill>
        <p:spPr>
          <a:xfrm>
            <a:off x="6423907" y="1122456"/>
            <a:ext cx="5560662" cy="49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nterest-travel.ru/wp-content/uploads/2014/07/Japan---s-Super-Speedy-Bullet-Train-Clea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7" y="212062"/>
            <a:ext cx="5238750" cy="355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302" y="4012441"/>
            <a:ext cx="481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Сверхскоростной пассажирский поезд </a:t>
            </a:r>
          </a:p>
          <a:p>
            <a:pPr algn="ctr"/>
            <a:r>
              <a:rPr lang="ru-RU" sz="3600" dirty="0" smtClean="0"/>
              <a:t>в Японии</a:t>
            </a:r>
            <a:endParaRPr lang="ru-RU" sz="3600" dirty="0"/>
          </a:p>
        </p:txBody>
      </p:sp>
      <p:pic>
        <p:nvPicPr>
          <p:cNvPr id="8196" name="Picture 4" descr="http://warsonline.info/images/stories/news/12/05may/tehno/avio/an-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49" y="578656"/>
            <a:ext cx="6262590" cy="3186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8214" y="4012441"/>
            <a:ext cx="481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Грузовой самолёт </a:t>
            </a:r>
          </a:p>
          <a:p>
            <a:pPr algn="ctr"/>
            <a:r>
              <a:rPr lang="ru-RU" sz="3600" dirty="0" smtClean="0"/>
              <a:t>«Руслан»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90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7139" y="1171977"/>
            <a:ext cx="2163650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262130" y="111352"/>
            <a:ext cx="10393249" cy="1060625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Прочитайте в парах тексты на стр. 118. Что нового вы узнали о истории транспорта? Расскажите по плану.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46" y="1535733"/>
            <a:ext cx="982959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/>
              <a:t>Мечты людей о быстром передвижении.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Первые попытки изобретения транспорта.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Современный транспорт.</a:t>
            </a:r>
            <a:endParaRPr lang="ru-RU" sz="4000" dirty="0"/>
          </a:p>
        </p:txBody>
      </p:sp>
      <p:pic>
        <p:nvPicPr>
          <p:cNvPr id="11266" name="Picture 2" descr="http://besttranz.com/ext/login/default/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67" y="3583907"/>
            <a:ext cx="5389478" cy="32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604279" y="-95535"/>
            <a:ext cx="905584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D2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человек  научился </a:t>
            </a:r>
            <a:r>
              <a:rPr lang="ru-RU" altLang="ru-RU" dirty="0" smtClean="0">
                <a:solidFill>
                  <a:srgbClr val="D2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плавать</a:t>
            </a:r>
            <a:endParaRPr lang="ru-RU" altLang="ru-RU" dirty="0">
              <a:solidFill>
                <a:srgbClr val="D2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23534" y="5013730"/>
            <a:ext cx="42851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Чёлн</a:t>
            </a:r>
            <a:r>
              <a:rPr lang="ru-RU" altLang="ru-RU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dirty="0">
                <a:cs typeface="Arial" panose="020B0604020202020204" pitchFamily="34" charset="0"/>
              </a:rPr>
              <a:t>– лодка славян.</a:t>
            </a:r>
          </a:p>
        </p:txBody>
      </p:sp>
      <p:pic>
        <p:nvPicPr>
          <p:cNvPr id="4" name="Picture 7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03" y="1143000"/>
            <a:ext cx="5398111" cy="342588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09954" y="5013729"/>
            <a:ext cx="4842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Каяк</a:t>
            </a:r>
            <a:r>
              <a:rPr lang="ru-RU" altLang="ru-RU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dirty="0">
                <a:cs typeface="Arial" panose="020B0604020202020204" pitchFamily="34" charset="0"/>
              </a:rPr>
              <a:t>– лодка эскимосов.</a:t>
            </a:r>
          </a:p>
        </p:txBody>
      </p:sp>
      <p:pic>
        <p:nvPicPr>
          <p:cNvPr id="6" name="Picture 9" descr="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5" y="1143000"/>
            <a:ext cx="5330786" cy="342588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41675" y="205581"/>
            <a:ext cx="90216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D2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человек  научился </a:t>
            </a:r>
            <a:r>
              <a:rPr lang="ru-RU" altLang="ru-RU" dirty="0" smtClean="0">
                <a:solidFill>
                  <a:srgbClr val="D2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плавать</a:t>
            </a:r>
            <a:endParaRPr lang="ru-RU" altLang="ru-RU" dirty="0">
              <a:solidFill>
                <a:srgbClr val="D2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9" descr="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1" y="1445221"/>
            <a:ext cx="5352102" cy="34782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30392" y="5211981"/>
            <a:ext cx="5304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Галера</a:t>
            </a:r>
            <a:r>
              <a:rPr lang="ru-RU" altLang="ru-RU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dirty="0">
                <a:cs typeface="Arial" panose="020B0604020202020204" pitchFamily="34" charset="0"/>
              </a:rPr>
              <a:t>– вёсельное судно.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662340" y="5991579"/>
            <a:ext cx="19707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Парусник</a:t>
            </a:r>
          </a:p>
        </p:txBody>
      </p:sp>
      <p:pic>
        <p:nvPicPr>
          <p:cNvPr id="6" name="Picture 1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53" y="1445221"/>
            <a:ext cx="3121571" cy="444971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381190" y="2681178"/>
            <a:ext cx="21145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179" y="1932407"/>
            <a:ext cx="3502024" cy="4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38657" y="367929"/>
            <a:ext cx="10372198" cy="1229049"/>
          </a:xfrm>
          <a:prstGeom prst="wedgeRoundRectCallout">
            <a:avLst>
              <a:gd name="adj1" fmla="val -30699"/>
              <a:gd name="adj2" fmla="val 9425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Здравствуйте, ребята! Давайте повторим то, что мы узнали на прошлом уроке.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640185" y="-11019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D2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человек  научился </a:t>
            </a:r>
            <a:r>
              <a:rPr lang="ru-RU" altLang="ru-RU" dirty="0" smtClean="0">
                <a:solidFill>
                  <a:srgbClr val="D2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летать</a:t>
            </a:r>
            <a:endParaRPr lang="ru-RU" altLang="ru-RU" dirty="0">
              <a:solidFill>
                <a:srgbClr val="D2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7101" y="1032809"/>
            <a:ext cx="9720336" cy="5627297"/>
            <a:chOff x="316" y="845"/>
            <a:chExt cx="5328" cy="3175"/>
          </a:xfrm>
        </p:grpSpPr>
        <p:pic>
          <p:nvPicPr>
            <p:cNvPr id="4" name="Picture 6" descr="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845"/>
              <a:ext cx="2337" cy="3175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7" descr="ai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845"/>
              <a:ext cx="1950" cy="1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25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ru-RU" altLang="ru-RU" sz="3200">
                  <a:cs typeface="Arial" panose="020B0604020202020204" pitchFamily="34" charset="0"/>
                </a:rPr>
                <a:t>Братья Монгольфье</a:t>
              </a:r>
            </a:p>
          </p:txBody>
        </p:sp>
      </p:grpSp>
      <p:pic>
        <p:nvPicPr>
          <p:cNvPr id="7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2540" y="3643952"/>
            <a:ext cx="2725322" cy="363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задание </a:t>
            </a:r>
            <a:r>
              <a:rPr lang="ru-RU" sz="3200" dirty="0" smtClean="0">
                <a:solidFill>
                  <a:schemeClr val="tx1"/>
                </a:solidFill>
              </a:rPr>
              <a:t>№5 </a:t>
            </a:r>
            <a:r>
              <a:rPr lang="ru-RU" sz="3200" dirty="0" smtClean="0">
                <a:solidFill>
                  <a:schemeClr val="tx1"/>
                </a:solidFill>
              </a:rPr>
              <a:t>на стр. </a:t>
            </a:r>
            <a:r>
              <a:rPr lang="ru-RU" sz="3200" dirty="0" smtClean="0">
                <a:solidFill>
                  <a:schemeClr val="tx1"/>
                </a:solidFill>
              </a:rPr>
              <a:t>77 </a:t>
            </a:r>
            <a:r>
              <a:rPr lang="ru-RU" sz="3200" dirty="0" smtClean="0">
                <a:solidFill>
                  <a:schemeClr val="tx1"/>
                </a:solidFill>
              </a:rPr>
              <a:t>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504" t="31297" r="28462" b="38106"/>
          <a:stretch/>
        </p:blipFill>
        <p:spPr>
          <a:xfrm>
            <a:off x="1760560" y="1204343"/>
            <a:ext cx="9645889" cy="33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задание </a:t>
            </a:r>
            <a:r>
              <a:rPr lang="ru-RU" sz="3200" dirty="0" smtClean="0">
                <a:solidFill>
                  <a:schemeClr val="tx1"/>
                </a:solidFill>
              </a:rPr>
              <a:t>№4 </a:t>
            </a:r>
            <a:r>
              <a:rPr lang="ru-RU" sz="3200" dirty="0" smtClean="0">
                <a:solidFill>
                  <a:schemeClr val="tx1"/>
                </a:solidFill>
              </a:rPr>
              <a:t>на стр. </a:t>
            </a:r>
            <a:r>
              <a:rPr lang="ru-RU" sz="3200" dirty="0" smtClean="0">
                <a:solidFill>
                  <a:schemeClr val="tx1"/>
                </a:solidFill>
              </a:rPr>
              <a:t>76 </a:t>
            </a:r>
            <a:r>
              <a:rPr lang="ru-RU" sz="3200" dirty="0" smtClean="0">
                <a:solidFill>
                  <a:schemeClr val="tx1"/>
                </a:solidFill>
              </a:rPr>
              <a:t>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273" t="18983" r="22588" b="6950"/>
          <a:stretch/>
        </p:blipFill>
        <p:spPr>
          <a:xfrm>
            <a:off x="3098042" y="1050878"/>
            <a:ext cx="6852276" cy="5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2" y="1095485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9066919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Отгадайте загадки! Назовите вид транспорта.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27251376"/>
              </p:ext>
            </p:extLst>
          </p:nvPr>
        </p:nvGraphicFramePr>
        <p:xfrm>
          <a:off x="143013" y="4287740"/>
          <a:ext cx="7745392" cy="276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7143530"/>
              </p:ext>
            </p:extLst>
          </p:nvPr>
        </p:nvGraphicFramePr>
        <p:xfrm>
          <a:off x="5315515" y="3422106"/>
          <a:ext cx="6694515" cy="224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8534" y="1341881"/>
            <a:ext cx="526803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Сам не едет, не идёт,</a:t>
            </a:r>
          </a:p>
          <a:p>
            <a:pPr algn="ctr"/>
            <a:r>
              <a:rPr lang="ru-RU" sz="3600" dirty="0" smtClean="0"/>
              <a:t>Не поддержишь - упадёт.</a:t>
            </a:r>
          </a:p>
          <a:p>
            <a:pPr algn="ctr"/>
            <a:r>
              <a:rPr lang="ru-RU" sz="3600" dirty="0" smtClean="0"/>
              <a:t>А педали пустишь в ход - </a:t>
            </a:r>
          </a:p>
          <a:p>
            <a:pPr algn="ctr"/>
            <a:r>
              <a:rPr lang="ru-RU" sz="3600" dirty="0" smtClean="0"/>
              <a:t>Он помчит тебя вперёд.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67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2" y="1095485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9066919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Отгадайте загадки! Назовите вид транспорта.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3013" y="4287740"/>
          <a:ext cx="7745392" cy="276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15515" y="3422106"/>
          <a:ext cx="6694515" cy="224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17716" y="1016468"/>
            <a:ext cx="526803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Была телега у меня, </a:t>
            </a:r>
          </a:p>
          <a:p>
            <a:pPr algn="ctr"/>
            <a:r>
              <a:rPr lang="ru-RU" sz="3600" dirty="0" smtClean="0"/>
              <a:t>Да только не было коня.</a:t>
            </a:r>
          </a:p>
          <a:p>
            <a:pPr algn="ctr"/>
            <a:r>
              <a:rPr lang="ru-RU" sz="3600" dirty="0" smtClean="0"/>
              <a:t>И вдруг она заржала,</a:t>
            </a:r>
          </a:p>
          <a:p>
            <a:pPr algn="ctr"/>
            <a:r>
              <a:rPr lang="ru-RU" sz="3600" dirty="0" smtClean="0"/>
              <a:t>Заржала, побежала.</a:t>
            </a:r>
          </a:p>
          <a:p>
            <a:pPr algn="ctr"/>
            <a:r>
              <a:rPr lang="ru-RU" sz="3600" dirty="0" smtClean="0"/>
              <a:t>Глядите - побежала</a:t>
            </a:r>
          </a:p>
          <a:p>
            <a:pPr algn="ctr"/>
            <a:r>
              <a:rPr lang="ru-RU" sz="3600" dirty="0" smtClean="0"/>
              <a:t>Телега без коня!</a:t>
            </a:r>
          </a:p>
        </p:txBody>
      </p:sp>
    </p:spTree>
    <p:extLst>
      <p:ext uri="{BB962C8B-B14F-4D97-AF65-F5344CB8AC3E}">
        <p14:creationId xmlns:p14="http://schemas.microsoft.com/office/powerpoint/2010/main" val="26918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2" y="1095485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9066919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Отгадайте загадки! Назовите вид транспорта.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3013" y="4287740"/>
          <a:ext cx="7745392" cy="276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15515" y="3422106"/>
          <a:ext cx="6694515" cy="224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8534" y="1341881"/>
            <a:ext cx="526803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Не летит, не жужжит - </a:t>
            </a:r>
          </a:p>
          <a:p>
            <a:pPr algn="ctr"/>
            <a:r>
              <a:rPr lang="ru-RU" sz="3600" dirty="0" smtClean="0"/>
              <a:t>Жук по улице бежит.</a:t>
            </a:r>
          </a:p>
          <a:p>
            <a:pPr algn="ctr"/>
            <a:r>
              <a:rPr lang="ru-RU" sz="3600" dirty="0" smtClean="0"/>
              <a:t>И горят в глазах жука</a:t>
            </a:r>
          </a:p>
          <a:p>
            <a:pPr algn="ctr"/>
            <a:r>
              <a:rPr lang="ru-RU" sz="3600" dirty="0" smtClean="0"/>
              <a:t>Два блестящих огонька.</a:t>
            </a:r>
          </a:p>
        </p:txBody>
      </p:sp>
    </p:spTree>
    <p:extLst>
      <p:ext uri="{BB962C8B-B14F-4D97-AF65-F5344CB8AC3E}">
        <p14:creationId xmlns:p14="http://schemas.microsoft.com/office/powerpoint/2010/main" val="25419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2" y="1095485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9066919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Отгадайте загадки! Назовите вид транспорта.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3013" y="4287740"/>
          <a:ext cx="7745392" cy="276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15515" y="3422106"/>
          <a:ext cx="6694515" cy="224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7119" y="1076411"/>
            <a:ext cx="5618207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Рукастая, зубастая,</a:t>
            </a:r>
          </a:p>
          <a:p>
            <a:pPr algn="ctr"/>
            <a:r>
              <a:rPr lang="ru-RU" sz="3600" dirty="0" smtClean="0"/>
              <a:t>Идёт-бредёт по улице,</a:t>
            </a:r>
          </a:p>
          <a:p>
            <a:pPr algn="ctr"/>
            <a:r>
              <a:rPr lang="ru-RU" sz="3600" dirty="0" smtClean="0"/>
              <a:t>Идёт и снег грабастает,</a:t>
            </a:r>
          </a:p>
          <a:p>
            <a:pPr algn="ctr"/>
            <a:r>
              <a:rPr lang="ru-RU" sz="3600" dirty="0" smtClean="0"/>
              <a:t>А дворник только щурится.</a:t>
            </a:r>
          </a:p>
          <a:p>
            <a:pPr algn="ctr"/>
            <a:r>
              <a:rPr lang="ru-RU" sz="3600" dirty="0" smtClean="0"/>
              <a:t>И дворник улыбается:</a:t>
            </a:r>
          </a:p>
          <a:p>
            <a:pPr algn="ctr"/>
            <a:r>
              <a:rPr lang="ru-RU" sz="3600" dirty="0" smtClean="0"/>
              <a:t>Снег без него сгребается.</a:t>
            </a:r>
          </a:p>
        </p:txBody>
      </p:sp>
    </p:spTree>
    <p:extLst>
      <p:ext uri="{BB962C8B-B14F-4D97-AF65-F5344CB8AC3E}">
        <p14:creationId xmlns:p14="http://schemas.microsoft.com/office/powerpoint/2010/main" val="20415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2" y="1095485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9066919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Отгадайте загадки! Назовите вид транспорта.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3013" y="4287740"/>
          <a:ext cx="7745392" cy="276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15515" y="3422106"/>
          <a:ext cx="6694515" cy="224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8534" y="1350316"/>
            <a:ext cx="526803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Носит хобот, а не слон.</a:t>
            </a:r>
          </a:p>
          <a:p>
            <a:pPr algn="ctr"/>
            <a:r>
              <a:rPr lang="ru-RU" sz="3600" dirty="0" smtClean="0"/>
              <a:t>Но слона сильнее он.</a:t>
            </a:r>
          </a:p>
          <a:p>
            <a:pPr algn="ctr"/>
            <a:r>
              <a:rPr lang="ru-RU" sz="3600" dirty="0" smtClean="0"/>
              <a:t>Мотни рук он заменяет,</a:t>
            </a:r>
          </a:p>
          <a:p>
            <a:pPr algn="ctr"/>
            <a:r>
              <a:rPr lang="ru-RU" sz="3600" dirty="0" smtClean="0"/>
              <a:t>Нет лопаты, а копает.</a:t>
            </a:r>
          </a:p>
        </p:txBody>
      </p:sp>
    </p:spTree>
    <p:extLst>
      <p:ext uri="{BB962C8B-B14F-4D97-AF65-F5344CB8AC3E}">
        <p14:creationId xmlns:p14="http://schemas.microsoft.com/office/powerpoint/2010/main" val="37142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2" y="1095485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9066919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Отгадайте загадки! Назовите вид транспорта.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3013" y="4287740"/>
          <a:ext cx="7745392" cy="276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15515" y="3422106"/>
          <a:ext cx="6694515" cy="224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2616" y="1278592"/>
            <a:ext cx="567987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Эй, не стойте на дороге!</a:t>
            </a:r>
          </a:p>
          <a:p>
            <a:pPr algn="ctr"/>
            <a:r>
              <a:rPr lang="ru-RU" sz="3600" dirty="0" smtClean="0"/>
              <a:t>Мчит машина по тревоге.</a:t>
            </a:r>
          </a:p>
          <a:p>
            <a:pPr algn="ctr"/>
            <a:r>
              <a:rPr lang="ru-RU" sz="3600" dirty="0" smtClean="0"/>
              <a:t>А зачем ей так спешить?</a:t>
            </a:r>
          </a:p>
          <a:p>
            <a:pPr algn="ctr"/>
            <a:r>
              <a:rPr lang="ru-RU" sz="3600" dirty="0" smtClean="0"/>
              <a:t>Дело есть - пожар тушить!</a:t>
            </a:r>
          </a:p>
        </p:txBody>
      </p:sp>
    </p:spTree>
    <p:extLst>
      <p:ext uri="{BB962C8B-B14F-4D97-AF65-F5344CB8AC3E}">
        <p14:creationId xmlns:p14="http://schemas.microsoft.com/office/powerpoint/2010/main" val="42843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8450" y="927440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825331" y="92295"/>
            <a:ext cx="10688382" cy="693316"/>
          </a:xfrm>
          <a:prstGeom prst="wedgeRoundRectCallout">
            <a:avLst>
              <a:gd name="adj1" fmla="val -41582"/>
              <a:gd name="adj2" fmla="val 10779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Ответим на вопросы на стр. </a:t>
            </a:r>
            <a:r>
              <a:rPr lang="ru-RU" sz="3200" dirty="0" smtClean="0">
                <a:solidFill>
                  <a:schemeClr val="tx1"/>
                </a:solidFill>
              </a:rPr>
              <a:t>119 </a:t>
            </a:r>
            <a:r>
              <a:rPr lang="ru-RU" sz="3200" dirty="0" smtClean="0">
                <a:solidFill>
                  <a:schemeClr val="tx1"/>
                </a:solidFill>
              </a:rPr>
              <a:t>учебника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091" t="45476" r="25001" b="22435"/>
          <a:stretch/>
        </p:blipFill>
        <p:spPr>
          <a:xfrm>
            <a:off x="1798919" y="1473958"/>
            <a:ext cx="10129224" cy="32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336394" y="862256"/>
            <a:ext cx="1519580" cy="22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75496" y="124390"/>
            <a:ext cx="11252397" cy="639885"/>
          </a:xfrm>
          <a:prstGeom prst="wedgeRoundRectCallout">
            <a:avLst>
              <a:gd name="adj1" fmla="val -36039"/>
              <a:gd name="adj2" fmla="val 102221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нужно для того, чтобы построить дом?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opvlg.ru/image1.png?i=36961&amp;k=otdelnij-mnogoetazhnij-dom-stroitelstvo-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82" y="939961"/>
            <a:ext cx="9379953" cy="58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1889" y="1146220"/>
            <a:ext cx="3138152" cy="41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72362" y="260300"/>
            <a:ext cx="10178603" cy="1066224"/>
          </a:xfrm>
          <a:prstGeom prst="wedgeRoundRectCallout">
            <a:avLst>
              <a:gd name="adj1" fmla="val 41222"/>
              <a:gd name="adj2" fmla="val 11948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Проверьте свои знания - выполните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тестовые задания на стр. </a:t>
            </a:r>
            <a:r>
              <a:rPr lang="ru-RU" sz="3600" dirty="0" smtClean="0">
                <a:solidFill>
                  <a:schemeClr val="tx1"/>
                </a:solidFill>
              </a:rPr>
              <a:t>38-39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952" t="14744" r="33403" b="6206"/>
          <a:stretch/>
        </p:blipFill>
        <p:spPr>
          <a:xfrm>
            <a:off x="2884867" y="1571221"/>
            <a:ext cx="3979573" cy="51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2555587" y="4097088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38" y="2640128"/>
            <a:ext cx="3382735" cy="45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101" y="553792"/>
            <a:ext cx="9556124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РТ с. 75-77 №2, 6.</a:t>
            </a:r>
            <a:endParaRPr lang="ru-RU" sz="6600" dirty="0"/>
          </a:p>
        </p:txBody>
      </p:sp>
      <p:pic>
        <p:nvPicPr>
          <p:cNvPr id="4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398">
            <a:off x="7906906" y="4333300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17" y="3103199"/>
            <a:ext cx="3382735" cy="45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2207" y="926199"/>
            <a:ext cx="2390148" cy="31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50021" y="174571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Расшифруйт</a:t>
            </a:r>
            <a:r>
              <a:rPr lang="ru-RU" sz="3600" dirty="0" smtClean="0">
                <a:solidFill>
                  <a:schemeClr val="tx1"/>
                </a:solidFill>
              </a:rPr>
              <a:t>е слово.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50021" y="183779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Предположите, о чём пойдёт речь сегодня на уроке.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50021" y="174571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Прочитайте тему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116 </a:t>
            </a:r>
            <a:r>
              <a:rPr lang="ru-RU" sz="3600" dirty="0" smtClean="0">
                <a:solidFill>
                  <a:schemeClr val="tx1"/>
                </a:solidFill>
              </a:rPr>
              <a:t>учебника.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64" y="4143434"/>
            <a:ext cx="1321355" cy="12335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20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4975282" y="746589"/>
            <a:ext cx="40697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3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0319" y="4143434"/>
            <a:ext cx="1321355" cy="12335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18</a:t>
            </a:r>
            <a:endParaRPr lang="ru-RU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1674" y="4158244"/>
            <a:ext cx="1321355" cy="12335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1</a:t>
            </a:r>
            <a:endParaRPr lang="ru-RU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4003029" y="4143434"/>
            <a:ext cx="1321355" cy="12335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15</a:t>
            </a:r>
            <a:endParaRPr lang="ru-RU" sz="7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24384" y="4140688"/>
            <a:ext cx="1321355" cy="12335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19</a:t>
            </a:r>
            <a:endParaRPr lang="ru-RU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5739" y="4131480"/>
            <a:ext cx="1321355" cy="12335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17</a:t>
            </a:r>
            <a:endParaRPr lang="ru-RU" sz="7200" dirty="0"/>
          </a:p>
        </p:txBody>
      </p:sp>
      <p:sp>
        <p:nvSpPr>
          <p:cNvPr id="18" name="TextBox 17"/>
          <p:cNvSpPr txBox="1"/>
          <p:nvPr/>
        </p:nvSpPr>
        <p:spPr>
          <a:xfrm>
            <a:off x="7967094" y="4137410"/>
            <a:ext cx="1321355" cy="12335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16</a:t>
            </a:r>
            <a:endParaRPr lang="ru-RU" sz="7200" dirty="0"/>
          </a:p>
        </p:txBody>
      </p:sp>
      <p:sp>
        <p:nvSpPr>
          <p:cNvPr id="19" name="TextBox 18"/>
          <p:cNvSpPr txBox="1"/>
          <p:nvPr/>
        </p:nvSpPr>
        <p:spPr>
          <a:xfrm>
            <a:off x="9288449" y="4158244"/>
            <a:ext cx="1321355" cy="1233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18</a:t>
            </a:r>
            <a:endParaRPr lang="ru-RU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09804" y="4158244"/>
            <a:ext cx="1321355" cy="12335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20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569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268155" y="1278727"/>
            <a:ext cx="1519580" cy="22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75496" y="124390"/>
            <a:ext cx="11576098" cy="1056355"/>
          </a:xfrm>
          <a:prstGeom prst="wedgeRoundRectCallout">
            <a:avLst>
              <a:gd name="adj1" fmla="val -36039"/>
              <a:gd name="adj2" fmla="val 102221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Какие учебные задачи мы поставим перед собой?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539" t="26632" r="19966" b="31203"/>
          <a:stretch/>
        </p:blipFill>
        <p:spPr>
          <a:xfrm>
            <a:off x="2333767" y="1869742"/>
            <a:ext cx="9331806" cy="41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81798" y="867546"/>
            <a:ext cx="1597019" cy="23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002" y="92295"/>
            <a:ext cx="11603865" cy="672276"/>
          </a:xfrm>
          <a:prstGeom prst="wedgeRoundRectCallout">
            <a:avLst>
              <a:gd name="adj1" fmla="val -37655"/>
              <a:gd name="adj2" fmla="val 9534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Подумайте, на какие виды можно разделить транспорт?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.ytimg.com/vi/Xk8IntWM8jM/maxresdefaul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4" y="928342"/>
            <a:ext cx="11257363" cy="63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350" y="750627"/>
            <a:ext cx="2163650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47730" y="111352"/>
            <a:ext cx="11307650" cy="639275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Есть несколько способов разделения транспорта на группы. 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1736054"/>
              </p:ext>
            </p:extLst>
          </p:nvPr>
        </p:nvGraphicFramePr>
        <p:xfrm>
          <a:off x="224901" y="-516273"/>
          <a:ext cx="10365762" cy="57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347730" y="111352"/>
            <a:ext cx="11307650" cy="639275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Приведите примеры транспорта разных видов.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pic4a.ru/67/a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6" y="3899209"/>
            <a:ext cx="4817660" cy="27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350" y="750627"/>
            <a:ext cx="2163650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47730" y="111352"/>
            <a:ext cx="11307650" cy="639275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Есть несколько способов разделения транспорта на группы. 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8679769"/>
              </p:ext>
            </p:extLst>
          </p:nvPr>
        </p:nvGraphicFramePr>
        <p:xfrm>
          <a:off x="-157812" y="894638"/>
          <a:ext cx="9042505" cy="274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347730" y="111352"/>
            <a:ext cx="11307650" cy="639275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Приведите примеры транспорта разных видов.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://down.tutu001.com/d/file/20100321/5ac73c5246366afecec44544a4_560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9"/>
          <a:stretch/>
        </p:blipFill>
        <p:spPr bwMode="auto">
          <a:xfrm>
            <a:off x="156661" y="3779506"/>
            <a:ext cx="6746960" cy="23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down.tutu001.com/d/file/20100321/5ac73c5246366afecec44544a4_560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9" b="35496"/>
          <a:stretch/>
        </p:blipFill>
        <p:spPr bwMode="auto">
          <a:xfrm>
            <a:off x="6123637" y="4799427"/>
            <a:ext cx="6368826" cy="21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350" y="750627"/>
            <a:ext cx="2163650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47730" y="111352"/>
            <a:ext cx="11307650" cy="639275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Есть несколько способов разделения транспорта на группы. 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4682561"/>
              </p:ext>
            </p:extLst>
          </p:nvPr>
        </p:nvGraphicFramePr>
        <p:xfrm>
          <a:off x="183957" y="111352"/>
          <a:ext cx="10461296" cy="459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347730" y="111352"/>
            <a:ext cx="11307650" cy="639275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Приведите примеры транспорта разных видов.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my-bookshop.ru/image/audio_cd_covers/101658520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92" y="3824117"/>
            <a:ext cx="9264738" cy="28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586</Words>
  <Application>Microsoft Office PowerPoint</Application>
  <PresentationFormat>Широкоэкранный</PresentationFormat>
  <Paragraphs>163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1009</cp:revision>
  <dcterms:created xsi:type="dcterms:W3CDTF">2017-07-25T14:36:55Z</dcterms:created>
  <dcterms:modified xsi:type="dcterms:W3CDTF">2017-08-05T16:14:17Z</dcterms:modified>
</cp:coreProperties>
</file>