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409" r:id="rId4"/>
    <p:sldId id="410" r:id="rId5"/>
    <p:sldId id="271" r:id="rId6"/>
    <p:sldId id="401" r:id="rId7"/>
    <p:sldId id="402" r:id="rId8"/>
    <p:sldId id="405" r:id="rId9"/>
    <p:sldId id="406" r:id="rId10"/>
    <p:sldId id="273" r:id="rId11"/>
    <p:sldId id="400" r:id="rId12"/>
    <p:sldId id="258" r:id="rId13"/>
    <p:sldId id="31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99"/>
    <a:srgbClr val="99FF99"/>
    <a:srgbClr val="FFFF66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3366772" y="129018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Какая у нас была тема урока?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366771" y="129018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 не ошибиться в написании слова с непроверяемым безударным звуком?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66770" y="129018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66769" y="1290183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66766" y="1290183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ТПО </a:t>
            </a:r>
            <a:r>
              <a:rPr lang="ru-RU" sz="6000" dirty="0" smtClean="0"/>
              <a:t>с. 44-45 №95-97</a:t>
            </a:r>
            <a:endParaRPr lang="ru-RU" sz="31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4889902" y="2621491"/>
            <a:ext cx="2846232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5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4" y="141667"/>
            <a:ext cx="895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Гжельская посуда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268807" y="184596"/>
            <a:ext cx="231820" cy="2318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1187" t="50347" r="43084" b="15724"/>
          <a:stretch/>
        </p:blipFill>
        <p:spPr>
          <a:xfrm>
            <a:off x="9815066" y="4093412"/>
            <a:ext cx="2342590" cy="2841012"/>
          </a:xfrm>
          <a:prstGeom prst="rect">
            <a:avLst/>
          </a:prstGeom>
        </p:spPr>
      </p:pic>
      <p:pic>
        <p:nvPicPr>
          <p:cNvPr id="1028" name="Picture 4" descr="http://rusdomekb.ru/files/folder/folder/9930408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7" y="300506"/>
            <a:ext cx="4109322" cy="41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ulevo.ru/upload/iblock/ba3/ba3814f5877760d1dd799e2e25ad1d0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59" y="2740236"/>
            <a:ext cx="6291275" cy="41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ulevo.ru/upload/iblock/433/433e74c4f75343a69f64a0ba169151a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59" y="407771"/>
            <a:ext cx="6003088" cy="40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3" y="0"/>
            <a:ext cx="1687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1187" t="50347" r="43084" b="15724"/>
          <a:stretch/>
        </p:blipFill>
        <p:spPr>
          <a:xfrm>
            <a:off x="9849410" y="4057385"/>
            <a:ext cx="2342590" cy="2841012"/>
          </a:xfrm>
          <a:prstGeom prst="rect">
            <a:avLst/>
          </a:prstGeom>
        </p:spPr>
      </p:pic>
      <p:pic>
        <p:nvPicPr>
          <p:cNvPr id="1026" name="Picture 2" descr="https://next2u.ru/upload/auto-750/58f9d9eda4bab_PHT_81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0"/>
          <a:stretch/>
        </p:blipFill>
        <p:spPr bwMode="auto">
          <a:xfrm>
            <a:off x="310122" y="2820473"/>
            <a:ext cx="9201075" cy="375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5kogotkov.com/wp-content/uploads/2017/08/ptica_soyka_20_11183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2" y="201142"/>
            <a:ext cx="4662152" cy="312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4924" t="29005" r="30731" b="9551"/>
          <a:stretch/>
        </p:blipFill>
        <p:spPr>
          <a:xfrm>
            <a:off x="1635616" y="0"/>
            <a:ext cx="8803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587" t="29006" r="25980" b="38600"/>
          <a:stretch/>
        </p:blipFill>
        <p:spPr>
          <a:xfrm>
            <a:off x="1017431" y="0"/>
            <a:ext cx="9800823" cy="3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98" t="39041" r="23406" b="23635"/>
          <a:stretch/>
        </p:blipFill>
        <p:spPr>
          <a:xfrm>
            <a:off x="1468193" y="0"/>
            <a:ext cx="8950816" cy="38257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3825752"/>
            <a:ext cx="12531143" cy="3732756"/>
            <a:chOff x="-315532" y="3144562"/>
            <a:chExt cx="12531143" cy="3732756"/>
          </a:xfrm>
        </p:grpSpPr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65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498" t="39745" r="23406" b="12544"/>
          <a:stretch/>
        </p:blipFill>
        <p:spPr>
          <a:xfrm>
            <a:off x="159587" y="397565"/>
            <a:ext cx="8744755" cy="4777879"/>
          </a:xfrm>
          <a:prstGeom prst="rect">
            <a:avLst/>
          </a:prstGeom>
        </p:spPr>
      </p:pic>
      <p:pic>
        <p:nvPicPr>
          <p:cNvPr id="1028" name="Picture 4" descr="http://crosti.ru/patterns/00/05/d7/2b4dc6ccdf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6" y="0"/>
            <a:ext cx="3441234" cy="21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ldboy.icnet.ru/SITE_2103/MY_SITE/My_rast/Rubus_saxatilis/Rubus_saxatilis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31" y="3886386"/>
            <a:ext cx="2795279" cy="15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а голуб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5" y="2013371"/>
            <a:ext cx="2820330" cy="17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5507583"/>
            <a:ext cx="12531143" cy="3732756"/>
            <a:chOff x="-315532" y="3144562"/>
            <a:chExt cx="12531143" cy="3732756"/>
          </a:xfrm>
        </p:grpSpPr>
        <p:pic>
          <p:nvPicPr>
            <p:cNvPr id="8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9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60</Words>
  <Application>Microsoft Office PowerPoint</Application>
  <PresentationFormat>Произвольный</PresentationFormat>
  <Paragraphs>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ТПО с. 44-45 №95-97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Tatyana Karlovna</cp:lastModifiedBy>
  <cp:revision>764</cp:revision>
  <dcterms:created xsi:type="dcterms:W3CDTF">2017-06-28T13:54:10Z</dcterms:created>
  <dcterms:modified xsi:type="dcterms:W3CDTF">2017-11-29T05:00:19Z</dcterms:modified>
</cp:coreProperties>
</file>