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1" r:id="rId4"/>
    <p:sldId id="356" r:id="rId5"/>
    <p:sldId id="355" r:id="rId6"/>
    <p:sldId id="273" r:id="rId7"/>
    <p:sldId id="258" r:id="rId8"/>
    <p:sldId id="31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Пеньковская" initials="ТП" lastIdx="0" clrIdx="0">
    <p:extLst>
      <p:ext uri="{19B8F6BF-5375-455C-9EA6-DF929625EA0E}">
        <p15:presenceInfo xmlns:p15="http://schemas.microsoft.com/office/powerpoint/2012/main" userId="712bf1a5e5d26e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66"/>
    <a:srgbClr val="99FF99"/>
    <a:srgbClr val="FFCCFF"/>
    <a:srgbClr val="66FFFF"/>
    <a:srgbClr val="66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82D04-7DD4-4511-B03E-2B2B4AEDB11A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C65B9-61E1-4DB9-A45B-34BCC6C50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5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5A3CE-4BAF-46EF-8C19-92C93514972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4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5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5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380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332121" y="1068404"/>
            <a:ext cx="9144000" cy="1434163"/>
          </a:xfrm>
          <a:prstGeom prst="rect">
            <a:avLst/>
          </a:prstGeom>
          <a:ln>
            <a:solidFill>
              <a:srgbClr val="9966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4400" b="1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67" y="3012847"/>
            <a:ext cx="2822590" cy="3447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63" y="6024436"/>
            <a:ext cx="5551716" cy="6389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961" y="4560037"/>
            <a:ext cx="1948772" cy="18692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2632">
            <a:off x="224356" y="1858403"/>
            <a:ext cx="999250" cy="11180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5" y="2725474"/>
            <a:ext cx="953184" cy="10648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9" y="4564920"/>
            <a:ext cx="1575977" cy="18643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2553">
            <a:off x="8906609" y="3057735"/>
            <a:ext cx="1025779" cy="10640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213" y="133475"/>
            <a:ext cx="1694227" cy="14207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359">
            <a:off x="2831308" y="204024"/>
            <a:ext cx="1325102" cy="58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54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868607" y="728650"/>
            <a:ext cx="8192138" cy="2012351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28788" y="2944866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28788" y="3765234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28788" y="4585602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40" y="93727"/>
            <a:ext cx="1210188" cy="5328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02" y="3059864"/>
            <a:ext cx="2730600" cy="3486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22" y="5918230"/>
            <a:ext cx="4631398" cy="628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5" y="4450329"/>
            <a:ext cx="2390218" cy="22926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065">
            <a:off x="446928" y="2480896"/>
            <a:ext cx="1105332" cy="12367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125" y="1862002"/>
            <a:ext cx="946493" cy="105741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0" y="4355341"/>
            <a:ext cx="516931" cy="7209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070" y="95817"/>
            <a:ext cx="1460862" cy="122507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8" y="885524"/>
            <a:ext cx="839414" cy="87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46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10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5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22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9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59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5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4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8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5F3D4-C9ED-4E40-A844-0276CB027E0E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5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825" t="20026" r="10242" b="14305"/>
          <a:stretch/>
        </p:blipFill>
        <p:spPr>
          <a:xfrm>
            <a:off x="0" y="-74343"/>
            <a:ext cx="12192000" cy="693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1020712" y="386366"/>
            <a:ext cx="7827074" cy="2768957"/>
          </a:xfrm>
          <a:prstGeom prst="wedgeRoundRectCallout">
            <a:avLst>
              <a:gd name="adj1" fmla="val -3142"/>
              <a:gd name="adj2" fmla="val 79606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Здравствуйте, ребята! Сегодня </a:t>
            </a:r>
            <a:r>
              <a:rPr lang="ru-RU" sz="3600" dirty="0" smtClean="0">
                <a:solidFill>
                  <a:schemeClr val="tx1"/>
                </a:solidFill>
              </a:rPr>
              <a:t>мы потренируемся списывать текст.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53" y="3525773"/>
            <a:ext cx="2411030" cy="308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bg2001.ru/upload/iblock/c1e/2530t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7" r="15136" b="43738"/>
          <a:stretch/>
        </p:blipFill>
        <p:spPr bwMode="auto">
          <a:xfrm>
            <a:off x="0" y="-1"/>
            <a:ext cx="12192000" cy="682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7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fishki.net/upload/post/2017/03/16/2243253/birds-flying-corvus-frugilegus201005021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875" y="0"/>
            <a:ext cx="114922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/>
              <a:t>	Идёт </a:t>
            </a:r>
            <a:r>
              <a:rPr lang="ru-RU" sz="3600" dirty="0"/>
              <a:t>по полю трактор. За трактором стая грачей перелетает. Они ходят по пашне и выбирают из неё червяков. Много еды найдут. </a:t>
            </a:r>
            <a:r>
              <a:rPr lang="ru-RU" sz="3600" dirty="0" smtClean="0"/>
              <a:t>Потом птицы </a:t>
            </a:r>
            <a:r>
              <a:rPr lang="ru-RU" sz="3600" dirty="0"/>
              <a:t>летят в рощу. Они </a:t>
            </a:r>
            <a:r>
              <a:rPr lang="ru-RU" sz="3600" dirty="0" smtClean="0"/>
              <a:t>спешат к </a:t>
            </a:r>
            <a:r>
              <a:rPr lang="ru-RU" sz="3600" dirty="0"/>
              <a:t>своим гнёздам </a:t>
            </a:r>
            <a:r>
              <a:rPr lang="ru-RU" sz="3600" dirty="0" smtClean="0"/>
              <a:t>кормить маленьких </a:t>
            </a:r>
            <a:r>
              <a:rPr lang="ru-RU" sz="3600" dirty="0"/>
              <a:t>грачат.</a:t>
            </a:r>
          </a:p>
        </p:txBody>
      </p:sp>
    </p:spTree>
    <p:extLst>
      <p:ext uri="{BB962C8B-B14F-4D97-AF65-F5344CB8AC3E}">
        <p14:creationId xmlns:p14="http://schemas.microsoft.com/office/powerpoint/2010/main" val="2755698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944" t="17914" r="26178" b="12895"/>
          <a:stretch/>
        </p:blipFill>
        <p:spPr>
          <a:xfrm>
            <a:off x="1674254" y="0"/>
            <a:ext cx="8912180" cy="681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0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8" y="3558960"/>
            <a:ext cx="2641600" cy="3194125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2884776" y="933598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Что мы сегодня делали на уроке?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884776" y="931163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Что вам особенно понравилось на уроке?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884775" y="928728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Что показалось немного трудным?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884775" y="923858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Спасибо, ребята, за урок! До новых встреч!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" y="3113922"/>
            <a:ext cx="2641600" cy="3194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30" y="3823384"/>
            <a:ext cx="3234947" cy="29704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13" y="3150741"/>
            <a:ext cx="2881618" cy="32909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3581" y="67688"/>
            <a:ext cx="2389913" cy="30830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0825" y="459639"/>
            <a:ext cx="2760409" cy="3144614"/>
          </a:xfrm>
          <a:prstGeom prst="rect">
            <a:avLst/>
          </a:prstGeom>
        </p:spPr>
      </p:pic>
      <p:pic>
        <p:nvPicPr>
          <p:cNvPr id="14" name="Рисунок 13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3576" y="4046190"/>
            <a:ext cx="2541837" cy="29296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3" y="138629"/>
            <a:ext cx="2411030" cy="3083053"/>
          </a:xfrm>
          <a:prstGeom prst="rect">
            <a:avLst/>
          </a:prstGeom>
        </p:spPr>
      </p:pic>
      <p:pic>
        <p:nvPicPr>
          <p:cNvPr id="16" name="Рисунок 15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2438" y="352297"/>
            <a:ext cx="2663318" cy="31446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/>
          <a:srcRect l="41187" t="50347" r="43084" b="15724"/>
          <a:stretch/>
        </p:blipFill>
        <p:spPr>
          <a:xfrm>
            <a:off x="9339935" y="-182468"/>
            <a:ext cx="2819108" cy="34189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/>
          <a:srcRect l="33490" t="46180" r="50558" b="20486"/>
          <a:stretch/>
        </p:blipFill>
        <p:spPr>
          <a:xfrm>
            <a:off x="9643857" y="3221682"/>
            <a:ext cx="2627086" cy="308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4921" t="21082" r="36274" b="5326"/>
          <a:stretch/>
        </p:blipFill>
        <p:spPr>
          <a:xfrm>
            <a:off x="1725769" y="2132094"/>
            <a:ext cx="2846232" cy="40884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6406" t="22491" r="38056" b="15009"/>
          <a:stretch/>
        </p:blipFill>
        <p:spPr>
          <a:xfrm>
            <a:off x="5662635" y="2132094"/>
            <a:ext cx="2971290" cy="40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29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41</Words>
  <Application>Microsoft Office PowerPoint</Application>
  <PresentationFormat>Широкоэкранный</PresentationFormat>
  <Paragraphs>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Segoe UI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Пеньковская</dc:creator>
  <cp:lastModifiedBy>Татьяна Пеньковская</cp:lastModifiedBy>
  <cp:revision>508</cp:revision>
  <dcterms:created xsi:type="dcterms:W3CDTF">2017-06-28T13:54:10Z</dcterms:created>
  <dcterms:modified xsi:type="dcterms:W3CDTF">2017-11-04T15:58:03Z</dcterms:modified>
</cp:coreProperties>
</file>